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7" r:id="rId5"/>
    <p:sldId id="259" r:id="rId6"/>
    <p:sldId id="283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85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F18B2-8A2B-424A-9694-E24CB25ECF1A}" v="56" dt="2024-12-03T03:54:23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ian Contreras" userId="230c61c5-7261-4366-8156-a307a1845b56" providerId="ADAL" clId="{740F18B2-8A2B-424A-9694-E24CB25ECF1A}"/>
    <pc:docChg chg="custSel addSld delSld modSld sldOrd">
      <pc:chgData name="Bastian Contreras" userId="230c61c5-7261-4366-8156-a307a1845b56" providerId="ADAL" clId="{740F18B2-8A2B-424A-9694-E24CB25ECF1A}" dt="2024-12-03T03:56:30.436" v="1367" actId="5793"/>
      <pc:docMkLst>
        <pc:docMk/>
      </pc:docMkLst>
      <pc:sldChg chg="addSp modSp new mod setBg addAnim">
        <pc:chgData name="Bastian Contreras" userId="230c61c5-7261-4366-8156-a307a1845b56" providerId="ADAL" clId="{740F18B2-8A2B-424A-9694-E24CB25ECF1A}" dt="2024-12-03T03:16:48.436" v="55"/>
        <pc:sldMkLst>
          <pc:docMk/>
          <pc:sldMk cId="3530324620" sldId="256"/>
        </pc:sldMkLst>
        <pc:spChg chg="mod">
          <ac:chgData name="Bastian Contreras" userId="230c61c5-7261-4366-8156-a307a1845b56" providerId="ADAL" clId="{740F18B2-8A2B-424A-9694-E24CB25ECF1A}" dt="2024-12-03T03:16:48.434" v="53" actId="26606"/>
          <ac:spMkLst>
            <pc:docMk/>
            <pc:sldMk cId="3530324620" sldId="256"/>
            <ac:spMk id="2" creationId="{6704AED1-7374-D981-F5F9-13D3C008CFE5}"/>
          </ac:spMkLst>
        </pc:spChg>
        <pc:spChg chg="mod">
          <ac:chgData name="Bastian Contreras" userId="230c61c5-7261-4366-8156-a307a1845b56" providerId="ADAL" clId="{740F18B2-8A2B-424A-9694-E24CB25ECF1A}" dt="2024-12-03T03:16:48.434" v="53" actId="26606"/>
          <ac:spMkLst>
            <pc:docMk/>
            <pc:sldMk cId="3530324620" sldId="256"/>
            <ac:spMk id="3" creationId="{94C9297E-228E-9940-9563-A8274BFBDE20}"/>
          </ac:spMkLst>
        </pc:spChg>
        <pc:spChg chg="add">
          <ac:chgData name="Bastian Contreras" userId="230c61c5-7261-4366-8156-a307a1845b56" providerId="ADAL" clId="{740F18B2-8A2B-424A-9694-E24CB25ECF1A}" dt="2024-12-03T03:16:48.434" v="53" actId="26606"/>
          <ac:spMkLst>
            <pc:docMk/>
            <pc:sldMk cId="3530324620" sldId="256"/>
            <ac:spMk id="8" creationId="{8D62164E-4528-40DB-BC26-D6DDE216A059}"/>
          </ac:spMkLst>
        </pc:spChg>
        <pc:spChg chg="add">
          <ac:chgData name="Bastian Contreras" userId="230c61c5-7261-4366-8156-a307a1845b56" providerId="ADAL" clId="{740F18B2-8A2B-424A-9694-E24CB25ECF1A}" dt="2024-12-03T03:16:48.434" v="53" actId="26606"/>
          <ac:spMkLst>
            <pc:docMk/>
            <pc:sldMk cId="3530324620" sldId="256"/>
            <ac:spMk id="10" creationId="{F30007FA-C6A2-43A0-8045-7016AEF81713}"/>
          </ac:spMkLst>
        </pc:spChg>
      </pc:sldChg>
      <pc:sldChg chg="addSp modSp new mod setBg setClrOvrMap">
        <pc:chgData name="Bastian Contreras" userId="230c61c5-7261-4366-8156-a307a1845b56" providerId="ADAL" clId="{740F18B2-8A2B-424A-9694-E24CB25ECF1A}" dt="2024-12-03T03:19:59.145" v="193" actId="1076"/>
        <pc:sldMkLst>
          <pc:docMk/>
          <pc:sldMk cId="3642609433" sldId="257"/>
        </pc:sldMkLst>
        <pc:spChg chg="mod">
          <ac:chgData name="Bastian Contreras" userId="230c61c5-7261-4366-8156-a307a1845b56" providerId="ADAL" clId="{740F18B2-8A2B-424A-9694-E24CB25ECF1A}" dt="2024-12-03T03:19:44.794" v="189" actId="20577"/>
          <ac:spMkLst>
            <pc:docMk/>
            <pc:sldMk cId="3642609433" sldId="257"/>
            <ac:spMk id="2" creationId="{5C90337C-EDB0-DDD6-71A3-7DAE91DEE002}"/>
          </ac:spMkLst>
        </pc:spChg>
        <pc:spChg chg="mod">
          <ac:chgData name="Bastian Contreras" userId="230c61c5-7261-4366-8156-a307a1845b56" providerId="ADAL" clId="{740F18B2-8A2B-424A-9694-E24CB25ECF1A}" dt="2024-12-03T03:19:31.039" v="156" actId="20577"/>
          <ac:spMkLst>
            <pc:docMk/>
            <pc:sldMk cId="3642609433" sldId="257"/>
            <ac:spMk id="3" creationId="{ED7AACD5-8760-1819-7437-8CEA4A94A5D5}"/>
          </ac:spMkLst>
        </pc:spChg>
        <pc:spChg chg="add">
          <ac:chgData name="Bastian Contreras" userId="230c61c5-7261-4366-8156-a307a1845b56" providerId="ADAL" clId="{740F18B2-8A2B-424A-9694-E24CB25ECF1A}" dt="2024-12-03T03:16:41.580" v="52" actId="26606"/>
          <ac:spMkLst>
            <pc:docMk/>
            <pc:sldMk cId="3642609433" sldId="257"/>
            <ac:spMk id="8" creationId="{5690F3EE-0CD1-4520-B020-4E1DF3141C74}"/>
          </ac:spMkLst>
        </pc:spChg>
        <pc:spChg chg="add">
          <ac:chgData name="Bastian Contreras" userId="230c61c5-7261-4366-8156-a307a1845b56" providerId="ADAL" clId="{740F18B2-8A2B-424A-9694-E24CB25ECF1A}" dt="2024-12-03T03:16:41.580" v="52" actId="26606"/>
          <ac:spMkLst>
            <pc:docMk/>
            <pc:sldMk cId="3642609433" sldId="257"/>
            <ac:spMk id="10" creationId="{9EFDE1E9-7FE0-45CA-9DE2-237F77319A9F}"/>
          </ac:spMkLst>
        </pc:spChg>
        <pc:picChg chg="add mod">
          <ac:chgData name="Bastian Contreras" userId="230c61c5-7261-4366-8156-a307a1845b56" providerId="ADAL" clId="{740F18B2-8A2B-424A-9694-E24CB25ECF1A}" dt="2024-12-03T03:19:59.145" v="193" actId="1076"/>
          <ac:picMkLst>
            <pc:docMk/>
            <pc:sldMk cId="3642609433" sldId="257"/>
            <ac:picMk id="4" creationId="{A0CE4D73-E08F-B5DE-DDF7-00109BBBFBC6}"/>
          </ac:picMkLst>
        </pc:picChg>
      </pc:sldChg>
      <pc:sldChg chg="addSp delSp modSp add mod ord">
        <pc:chgData name="Bastian Contreras" userId="230c61c5-7261-4366-8156-a307a1845b56" providerId="ADAL" clId="{740F18B2-8A2B-424A-9694-E24CB25ECF1A}" dt="2024-12-03T03:34:46.186" v="759" actId="20577"/>
        <pc:sldMkLst>
          <pc:docMk/>
          <pc:sldMk cId="2706894721" sldId="258"/>
        </pc:sldMkLst>
        <pc:spChg chg="mod">
          <ac:chgData name="Bastian Contreras" userId="230c61c5-7261-4366-8156-a307a1845b56" providerId="ADAL" clId="{740F18B2-8A2B-424A-9694-E24CB25ECF1A}" dt="2024-12-03T03:20:21.745" v="210" actId="33524"/>
          <ac:spMkLst>
            <pc:docMk/>
            <pc:sldMk cId="2706894721" sldId="258"/>
            <ac:spMk id="2" creationId="{7910DE5D-C074-B1B7-9192-E49C7CE0F487}"/>
          </ac:spMkLst>
        </pc:spChg>
        <pc:spChg chg="mod">
          <ac:chgData name="Bastian Contreras" userId="230c61c5-7261-4366-8156-a307a1845b56" providerId="ADAL" clId="{740F18B2-8A2B-424A-9694-E24CB25ECF1A}" dt="2024-12-03T03:34:46.186" v="759" actId="20577"/>
          <ac:spMkLst>
            <pc:docMk/>
            <pc:sldMk cId="2706894721" sldId="258"/>
            <ac:spMk id="3" creationId="{AB25191F-227A-9A05-62A1-9EEA0A992BAE}"/>
          </ac:spMkLst>
        </pc:spChg>
        <pc:picChg chg="del">
          <ac:chgData name="Bastian Contreras" userId="230c61c5-7261-4366-8156-a307a1845b56" providerId="ADAL" clId="{740F18B2-8A2B-424A-9694-E24CB25ECF1A}" dt="2024-12-03T03:20:34.474" v="211" actId="478"/>
          <ac:picMkLst>
            <pc:docMk/>
            <pc:sldMk cId="2706894721" sldId="258"/>
            <ac:picMk id="4" creationId="{DC27FDE8-3458-4C5C-3A5C-DD12BA2AA4B0}"/>
          </ac:picMkLst>
        </pc:picChg>
        <pc:picChg chg="add mod">
          <ac:chgData name="Bastian Contreras" userId="230c61c5-7261-4366-8156-a307a1845b56" providerId="ADAL" clId="{740F18B2-8A2B-424A-9694-E24CB25ECF1A}" dt="2024-12-03T03:20:43.348" v="217" actId="14100"/>
          <ac:picMkLst>
            <pc:docMk/>
            <pc:sldMk cId="2706894721" sldId="258"/>
            <ac:picMk id="5" creationId="{5C45B689-8447-EB8D-27E1-F5A46F387325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24:24.396" v="329" actId="6549"/>
        <pc:sldMkLst>
          <pc:docMk/>
          <pc:sldMk cId="2322147710" sldId="259"/>
        </pc:sldMkLst>
        <pc:spChg chg="mod">
          <ac:chgData name="Bastian Contreras" userId="230c61c5-7261-4366-8156-a307a1845b56" providerId="ADAL" clId="{740F18B2-8A2B-424A-9694-E24CB25ECF1A}" dt="2024-12-03T03:21:35.963" v="307" actId="20577"/>
          <ac:spMkLst>
            <pc:docMk/>
            <pc:sldMk cId="2322147710" sldId="259"/>
            <ac:spMk id="2" creationId="{8964C07F-EFAE-0116-E053-5973401DD026}"/>
          </ac:spMkLst>
        </pc:spChg>
        <pc:spChg chg="mod">
          <ac:chgData name="Bastian Contreras" userId="230c61c5-7261-4366-8156-a307a1845b56" providerId="ADAL" clId="{740F18B2-8A2B-424A-9694-E24CB25ECF1A}" dt="2024-12-03T03:24:24.396" v="329" actId="6549"/>
          <ac:spMkLst>
            <pc:docMk/>
            <pc:sldMk cId="2322147710" sldId="259"/>
            <ac:spMk id="3" creationId="{88D27B03-0929-3CCC-AEC3-BAB275634142}"/>
          </ac:spMkLst>
        </pc:spChg>
        <pc:picChg chg="del">
          <ac:chgData name="Bastian Contreras" userId="230c61c5-7261-4366-8156-a307a1845b56" providerId="ADAL" clId="{740F18B2-8A2B-424A-9694-E24CB25ECF1A}" dt="2024-12-03T03:24:04.153" v="309" actId="478"/>
          <ac:picMkLst>
            <pc:docMk/>
            <pc:sldMk cId="2322147710" sldId="259"/>
            <ac:picMk id="4" creationId="{20AA4640-E794-D191-A8E5-71913672D15C}"/>
          </ac:picMkLst>
        </pc:picChg>
        <pc:picChg chg="add mod">
          <ac:chgData name="Bastian Contreras" userId="230c61c5-7261-4366-8156-a307a1845b56" providerId="ADAL" clId="{740F18B2-8A2B-424A-9694-E24CB25ECF1A}" dt="2024-12-03T03:24:10.801" v="313" actId="14100"/>
          <ac:picMkLst>
            <pc:docMk/>
            <pc:sldMk cId="2322147710" sldId="259"/>
            <ac:picMk id="5" creationId="{A3182D03-F31D-FB88-1E7D-7616DF31D345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36.962" v="666" actId="108"/>
        <pc:sldMkLst>
          <pc:docMk/>
          <pc:sldMk cId="926214982" sldId="260"/>
        </pc:sldMkLst>
        <pc:spChg chg="mod">
          <ac:chgData name="Bastian Contreras" userId="230c61c5-7261-4366-8156-a307a1845b56" providerId="ADAL" clId="{740F18B2-8A2B-424A-9694-E24CB25ECF1A}" dt="2024-12-03T03:30:36.962" v="666" actId="108"/>
          <ac:spMkLst>
            <pc:docMk/>
            <pc:sldMk cId="926214982" sldId="260"/>
            <ac:spMk id="2" creationId="{8F0FEE39-EC68-020A-A56E-CB3E2927E16E}"/>
          </ac:spMkLst>
        </pc:spChg>
        <pc:spChg chg="del mod">
          <ac:chgData name="Bastian Contreras" userId="230c61c5-7261-4366-8156-a307a1845b56" providerId="ADAL" clId="{740F18B2-8A2B-424A-9694-E24CB25ECF1A}" dt="2024-12-03T03:25:16.584" v="368"/>
          <ac:spMkLst>
            <pc:docMk/>
            <pc:sldMk cId="926214982" sldId="260"/>
            <ac:spMk id="3" creationId="{BB4C9EE0-5151-6C6A-B181-1B46EE5C09CB}"/>
          </ac:spMkLst>
        </pc:spChg>
        <pc:picChg chg="add mod">
          <ac:chgData name="Bastian Contreras" userId="230c61c5-7261-4366-8156-a307a1845b56" providerId="ADAL" clId="{740F18B2-8A2B-424A-9694-E24CB25ECF1A}" dt="2024-12-03T03:25:53.139" v="378" actId="1076"/>
          <ac:picMkLst>
            <pc:docMk/>
            <pc:sldMk cId="926214982" sldId="260"/>
            <ac:picMk id="4" creationId="{852C6958-762A-C6DC-851C-905A46B4336E}"/>
          </ac:picMkLst>
        </pc:picChg>
        <pc:picChg chg="del">
          <ac:chgData name="Bastian Contreras" userId="230c61c5-7261-4366-8156-a307a1845b56" providerId="ADAL" clId="{740F18B2-8A2B-424A-9694-E24CB25ECF1A}" dt="2024-12-03T03:25:13.535" v="366" actId="478"/>
          <ac:picMkLst>
            <pc:docMk/>
            <pc:sldMk cId="926214982" sldId="260"/>
            <ac:picMk id="5" creationId="{27B24910-5A47-05C5-7FA3-6B7CFC69DAE0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42.727" v="668" actId="27636"/>
        <pc:sldMkLst>
          <pc:docMk/>
          <pc:sldMk cId="2552745493" sldId="261"/>
        </pc:sldMkLst>
        <pc:spChg chg="mod">
          <ac:chgData name="Bastian Contreras" userId="230c61c5-7261-4366-8156-a307a1845b56" providerId="ADAL" clId="{740F18B2-8A2B-424A-9694-E24CB25ECF1A}" dt="2024-12-03T03:30:42.727" v="668" actId="27636"/>
          <ac:spMkLst>
            <pc:docMk/>
            <pc:sldMk cId="2552745493" sldId="261"/>
            <ac:spMk id="2" creationId="{BB48AB15-C301-95B7-6009-8FB25131382D}"/>
          </ac:spMkLst>
        </pc:spChg>
        <pc:spChg chg="add del mod">
          <ac:chgData name="Bastian Contreras" userId="230c61c5-7261-4366-8156-a307a1845b56" providerId="ADAL" clId="{740F18B2-8A2B-424A-9694-E24CB25ECF1A}" dt="2024-12-03T03:25:59.383" v="379" actId="478"/>
          <ac:spMkLst>
            <pc:docMk/>
            <pc:sldMk cId="2552745493" sldId="261"/>
            <ac:spMk id="5" creationId="{A903089B-FB05-20F6-15CE-8436731268AE}"/>
          </ac:spMkLst>
        </pc:spChg>
        <pc:picChg chg="del">
          <ac:chgData name="Bastian Contreras" userId="230c61c5-7261-4366-8156-a307a1845b56" providerId="ADAL" clId="{740F18B2-8A2B-424A-9694-E24CB25ECF1A}" dt="2024-12-03T03:25:38.312" v="372" actId="478"/>
          <ac:picMkLst>
            <pc:docMk/>
            <pc:sldMk cId="2552745493" sldId="261"/>
            <ac:picMk id="4" creationId="{A9A881DC-EACD-26C3-8FD4-9EECE3D8B33E}"/>
          </ac:picMkLst>
        </pc:picChg>
        <pc:picChg chg="add mod">
          <ac:chgData name="Bastian Contreras" userId="230c61c5-7261-4366-8156-a307a1845b56" providerId="ADAL" clId="{740F18B2-8A2B-424A-9694-E24CB25ECF1A}" dt="2024-12-03T03:25:44.942" v="375" actId="1076"/>
          <ac:picMkLst>
            <pc:docMk/>
            <pc:sldMk cId="2552745493" sldId="261"/>
            <ac:picMk id="6" creationId="{09D87213-02CF-19A9-54B0-E08256B26086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57.556" v="678" actId="27636"/>
        <pc:sldMkLst>
          <pc:docMk/>
          <pc:sldMk cId="2801110066" sldId="262"/>
        </pc:sldMkLst>
        <pc:spChg chg="mod">
          <ac:chgData name="Bastian Contreras" userId="230c61c5-7261-4366-8156-a307a1845b56" providerId="ADAL" clId="{740F18B2-8A2B-424A-9694-E24CB25ECF1A}" dt="2024-12-03T03:30:57.556" v="678" actId="27636"/>
          <ac:spMkLst>
            <pc:docMk/>
            <pc:sldMk cId="2801110066" sldId="262"/>
            <ac:spMk id="2" creationId="{1D17E9C7-DB68-0250-5A60-3C3FA5D0224A}"/>
          </ac:spMkLst>
        </pc:spChg>
        <pc:picChg chg="add mod">
          <ac:chgData name="Bastian Contreras" userId="230c61c5-7261-4366-8156-a307a1845b56" providerId="ADAL" clId="{740F18B2-8A2B-424A-9694-E24CB25ECF1A}" dt="2024-12-03T03:26:24.960" v="384" actId="1076"/>
          <ac:picMkLst>
            <pc:docMk/>
            <pc:sldMk cId="2801110066" sldId="262"/>
            <ac:picMk id="3" creationId="{FC4396B7-ECF3-5F39-ABF2-15E57B1C81F0}"/>
          </ac:picMkLst>
        </pc:picChg>
        <pc:picChg chg="del">
          <ac:chgData name="Bastian Contreras" userId="230c61c5-7261-4366-8156-a307a1845b56" providerId="ADAL" clId="{740F18B2-8A2B-424A-9694-E24CB25ECF1A}" dt="2024-12-03T03:26:18.519" v="381" actId="478"/>
          <ac:picMkLst>
            <pc:docMk/>
            <pc:sldMk cId="2801110066" sldId="262"/>
            <ac:picMk id="6" creationId="{5D7378AD-405A-0EF4-B27A-BA248CF6139B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45.735" v="670" actId="27636"/>
        <pc:sldMkLst>
          <pc:docMk/>
          <pc:sldMk cId="2703676099" sldId="263"/>
        </pc:sldMkLst>
        <pc:spChg chg="mod">
          <ac:chgData name="Bastian Contreras" userId="230c61c5-7261-4366-8156-a307a1845b56" providerId="ADAL" clId="{740F18B2-8A2B-424A-9694-E24CB25ECF1A}" dt="2024-12-03T03:30:45.735" v="670" actId="27636"/>
          <ac:spMkLst>
            <pc:docMk/>
            <pc:sldMk cId="2703676099" sldId="263"/>
            <ac:spMk id="2" creationId="{2796E264-8137-ACE9-619A-9E98CFF52E12}"/>
          </ac:spMkLst>
        </pc:spChg>
        <pc:picChg chg="del">
          <ac:chgData name="Bastian Contreras" userId="230c61c5-7261-4366-8156-a307a1845b56" providerId="ADAL" clId="{740F18B2-8A2B-424A-9694-E24CB25ECF1A}" dt="2024-12-03T03:26:34.645" v="386" actId="478"/>
          <ac:picMkLst>
            <pc:docMk/>
            <pc:sldMk cId="2703676099" sldId="263"/>
            <ac:picMk id="3" creationId="{3DF8651B-525C-7441-BEB6-DE3D37D18D2F}"/>
          </ac:picMkLst>
        </pc:picChg>
        <pc:picChg chg="add mod">
          <ac:chgData name="Bastian Contreras" userId="230c61c5-7261-4366-8156-a307a1845b56" providerId="ADAL" clId="{740F18B2-8A2B-424A-9694-E24CB25ECF1A}" dt="2024-12-03T03:26:42.473" v="389" actId="1076"/>
          <ac:picMkLst>
            <pc:docMk/>
            <pc:sldMk cId="2703676099" sldId="263"/>
            <ac:picMk id="4" creationId="{2C6877E1-1623-0416-04A9-A409938D3C2E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47.700" v="672" actId="27636"/>
        <pc:sldMkLst>
          <pc:docMk/>
          <pc:sldMk cId="1986208223" sldId="264"/>
        </pc:sldMkLst>
        <pc:spChg chg="mod">
          <ac:chgData name="Bastian Contreras" userId="230c61c5-7261-4366-8156-a307a1845b56" providerId="ADAL" clId="{740F18B2-8A2B-424A-9694-E24CB25ECF1A}" dt="2024-12-03T03:30:47.700" v="672" actId="27636"/>
          <ac:spMkLst>
            <pc:docMk/>
            <pc:sldMk cId="1986208223" sldId="264"/>
            <ac:spMk id="2" creationId="{E090DA1C-D6A0-2967-CA76-C1E0BA1D01FD}"/>
          </ac:spMkLst>
        </pc:spChg>
        <pc:picChg chg="add mod">
          <ac:chgData name="Bastian Contreras" userId="230c61c5-7261-4366-8156-a307a1845b56" providerId="ADAL" clId="{740F18B2-8A2B-424A-9694-E24CB25ECF1A}" dt="2024-12-03T03:27:01.096" v="394" actId="1076"/>
          <ac:picMkLst>
            <pc:docMk/>
            <pc:sldMk cId="1986208223" sldId="264"/>
            <ac:picMk id="3" creationId="{30E1513B-80E4-141B-87BB-45CB9291E831}"/>
          </ac:picMkLst>
        </pc:picChg>
        <pc:picChg chg="del">
          <ac:chgData name="Bastian Contreras" userId="230c61c5-7261-4366-8156-a307a1845b56" providerId="ADAL" clId="{740F18B2-8A2B-424A-9694-E24CB25ECF1A}" dt="2024-12-03T03:26:54.421" v="391" actId="478"/>
          <ac:picMkLst>
            <pc:docMk/>
            <pc:sldMk cId="1986208223" sldId="264"/>
            <ac:picMk id="4" creationId="{A2BA024C-006E-9CA2-7F87-3A7657F0A5BE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51.182" v="674" actId="27636"/>
        <pc:sldMkLst>
          <pc:docMk/>
          <pc:sldMk cId="1846429411" sldId="265"/>
        </pc:sldMkLst>
        <pc:spChg chg="mod">
          <ac:chgData name="Bastian Contreras" userId="230c61c5-7261-4366-8156-a307a1845b56" providerId="ADAL" clId="{740F18B2-8A2B-424A-9694-E24CB25ECF1A}" dt="2024-12-03T03:30:51.182" v="674" actId="27636"/>
          <ac:spMkLst>
            <pc:docMk/>
            <pc:sldMk cId="1846429411" sldId="265"/>
            <ac:spMk id="2" creationId="{87888128-504D-5957-4C16-63A0A00CEA56}"/>
          </ac:spMkLst>
        </pc:spChg>
        <pc:picChg chg="del">
          <ac:chgData name="Bastian Contreras" userId="230c61c5-7261-4366-8156-a307a1845b56" providerId="ADAL" clId="{740F18B2-8A2B-424A-9694-E24CB25ECF1A}" dt="2024-12-03T03:27:09.579" v="396" actId="478"/>
          <ac:picMkLst>
            <pc:docMk/>
            <pc:sldMk cId="1846429411" sldId="265"/>
            <ac:picMk id="3" creationId="{8AD9B1D9-2929-B606-5E77-06A45F869637}"/>
          </ac:picMkLst>
        </pc:picChg>
        <pc:picChg chg="add mod">
          <ac:chgData name="Bastian Contreras" userId="230c61c5-7261-4366-8156-a307a1845b56" providerId="ADAL" clId="{740F18B2-8A2B-424A-9694-E24CB25ECF1A}" dt="2024-12-03T03:27:16.124" v="399" actId="1076"/>
          <ac:picMkLst>
            <pc:docMk/>
            <pc:sldMk cId="1846429411" sldId="265"/>
            <ac:picMk id="4" creationId="{276E87B6-BDD7-C63F-0857-2DC80BC4D88C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0:53.993" v="676" actId="27636"/>
        <pc:sldMkLst>
          <pc:docMk/>
          <pc:sldMk cId="138064020" sldId="266"/>
        </pc:sldMkLst>
        <pc:spChg chg="mod">
          <ac:chgData name="Bastian Contreras" userId="230c61c5-7261-4366-8156-a307a1845b56" providerId="ADAL" clId="{740F18B2-8A2B-424A-9694-E24CB25ECF1A}" dt="2024-12-03T03:30:53.993" v="676" actId="27636"/>
          <ac:spMkLst>
            <pc:docMk/>
            <pc:sldMk cId="138064020" sldId="266"/>
            <ac:spMk id="2" creationId="{540D95F5-5B93-0A5D-E3D8-609C959651F3}"/>
          </ac:spMkLst>
        </pc:spChg>
        <pc:picChg chg="add mod">
          <ac:chgData name="Bastian Contreras" userId="230c61c5-7261-4366-8156-a307a1845b56" providerId="ADAL" clId="{740F18B2-8A2B-424A-9694-E24CB25ECF1A}" dt="2024-12-03T03:28:06.144" v="450" actId="1076"/>
          <ac:picMkLst>
            <pc:docMk/>
            <pc:sldMk cId="138064020" sldId="266"/>
            <ac:picMk id="3" creationId="{0E559115-6CAE-1917-54E2-8915493FE050}"/>
          </ac:picMkLst>
        </pc:picChg>
        <pc:picChg chg="del">
          <ac:chgData name="Bastian Contreras" userId="230c61c5-7261-4366-8156-a307a1845b56" providerId="ADAL" clId="{740F18B2-8A2B-424A-9694-E24CB25ECF1A}" dt="2024-12-03T03:27:46.349" v="438" actId="478"/>
          <ac:picMkLst>
            <pc:docMk/>
            <pc:sldMk cId="138064020" sldId="266"/>
            <ac:picMk id="4" creationId="{DEE48AA0-3BDF-987A-5993-FF8F8B706C5A}"/>
          </ac:picMkLst>
        </pc:picChg>
      </pc:sldChg>
      <pc:sldChg chg="delSp modSp add mod ord">
        <pc:chgData name="Bastian Contreras" userId="230c61c5-7261-4366-8156-a307a1845b56" providerId="ADAL" clId="{740F18B2-8A2B-424A-9694-E24CB25ECF1A}" dt="2024-12-03T03:30:09.353" v="663" actId="1076"/>
        <pc:sldMkLst>
          <pc:docMk/>
          <pc:sldMk cId="3676740963" sldId="267"/>
        </pc:sldMkLst>
        <pc:spChg chg="mod">
          <ac:chgData name="Bastian Contreras" userId="230c61c5-7261-4366-8156-a307a1845b56" providerId="ADAL" clId="{740F18B2-8A2B-424A-9694-E24CB25ECF1A}" dt="2024-12-03T03:28:46.110" v="458" actId="20577"/>
          <ac:spMkLst>
            <pc:docMk/>
            <pc:sldMk cId="3676740963" sldId="267"/>
            <ac:spMk id="2" creationId="{DDCF5915-C230-84C7-804A-FB829E43E301}"/>
          </ac:spMkLst>
        </pc:spChg>
        <pc:spChg chg="mod">
          <ac:chgData name="Bastian Contreras" userId="230c61c5-7261-4366-8156-a307a1845b56" providerId="ADAL" clId="{740F18B2-8A2B-424A-9694-E24CB25ECF1A}" dt="2024-12-03T03:30:09.353" v="663" actId="1076"/>
          <ac:spMkLst>
            <pc:docMk/>
            <pc:sldMk cId="3676740963" sldId="267"/>
            <ac:spMk id="3" creationId="{7D673635-2DDB-FA7A-2209-2FCD8AD906FA}"/>
          </ac:spMkLst>
        </pc:spChg>
        <pc:picChg chg="del">
          <ac:chgData name="Bastian Contreras" userId="230c61c5-7261-4366-8156-a307a1845b56" providerId="ADAL" clId="{740F18B2-8A2B-424A-9694-E24CB25ECF1A}" dt="2024-12-03T03:28:48.616" v="459" actId="478"/>
          <ac:picMkLst>
            <pc:docMk/>
            <pc:sldMk cId="3676740963" sldId="267"/>
            <ac:picMk id="5" creationId="{808E47AA-D47E-FFE0-99AA-06E69A912F99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2:36.203" v="720" actId="1076"/>
        <pc:sldMkLst>
          <pc:docMk/>
          <pc:sldMk cId="3682237483" sldId="268"/>
        </pc:sldMkLst>
        <pc:spChg chg="mod">
          <ac:chgData name="Bastian Contreras" userId="230c61c5-7261-4366-8156-a307a1845b56" providerId="ADAL" clId="{740F18B2-8A2B-424A-9694-E24CB25ECF1A}" dt="2024-12-03T03:31:38.001" v="704" actId="14100"/>
          <ac:spMkLst>
            <pc:docMk/>
            <pc:sldMk cId="3682237483" sldId="268"/>
            <ac:spMk id="2" creationId="{5BDB547A-C3FF-0544-558D-23CE0FF62E90}"/>
          </ac:spMkLst>
        </pc:spChg>
        <pc:spChg chg="del">
          <ac:chgData name="Bastian Contreras" userId="230c61c5-7261-4366-8156-a307a1845b56" providerId="ADAL" clId="{740F18B2-8A2B-424A-9694-E24CB25ECF1A}" dt="2024-12-03T03:31:53.164" v="705" actId="478"/>
          <ac:spMkLst>
            <pc:docMk/>
            <pc:sldMk cId="3682237483" sldId="268"/>
            <ac:spMk id="3" creationId="{6A32322F-5ABD-C8FB-BF4F-73B2906DF8E2}"/>
          </ac:spMkLst>
        </pc:spChg>
        <pc:spChg chg="add del mod">
          <ac:chgData name="Bastian Contreras" userId="230c61c5-7261-4366-8156-a307a1845b56" providerId="ADAL" clId="{740F18B2-8A2B-424A-9694-E24CB25ECF1A}" dt="2024-12-03T03:31:55.412" v="706" actId="478"/>
          <ac:spMkLst>
            <pc:docMk/>
            <pc:sldMk cId="3682237483" sldId="268"/>
            <ac:spMk id="6" creationId="{3966467E-F878-4AA0-25BA-DAA51DE4A7ED}"/>
          </ac:spMkLst>
        </pc:spChg>
        <pc:picChg chg="del">
          <ac:chgData name="Bastian Contreras" userId="230c61c5-7261-4366-8156-a307a1845b56" providerId="ADAL" clId="{740F18B2-8A2B-424A-9694-E24CB25ECF1A}" dt="2024-12-03T03:31:57.180" v="707" actId="478"/>
          <ac:picMkLst>
            <pc:docMk/>
            <pc:sldMk cId="3682237483" sldId="268"/>
            <ac:picMk id="5" creationId="{FFED81A1-FD0E-5A2A-84BF-2BF55BFA097E}"/>
          </ac:picMkLst>
        </pc:picChg>
        <pc:picChg chg="add mod">
          <ac:chgData name="Bastian Contreras" userId="230c61c5-7261-4366-8156-a307a1845b56" providerId="ADAL" clId="{740F18B2-8A2B-424A-9694-E24CB25ECF1A}" dt="2024-12-03T03:32:36.203" v="720" actId="1076"/>
          <ac:picMkLst>
            <pc:docMk/>
            <pc:sldMk cId="3682237483" sldId="268"/>
            <ac:picMk id="7" creationId="{E955C5AE-EF90-2351-C0DD-216E88C9A222}"/>
          </ac:picMkLst>
        </pc:picChg>
        <pc:picChg chg="add mod">
          <ac:chgData name="Bastian Contreras" userId="230c61c5-7261-4366-8156-a307a1845b56" providerId="ADAL" clId="{740F18B2-8A2B-424A-9694-E24CB25ECF1A}" dt="2024-12-03T03:32:34.324" v="719" actId="1076"/>
          <ac:picMkLst>
            <pc:docMk/>
            <pc:sldMk cId="3682237483" sldId="268"/>
            <ac:picMk id="9" creationId="{E386DC11-41F5-B5A6-1CB6-7C16FE4D9F02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2:49.634" v="723" actId="1076"/>
        <pc:sldMkLst>
          <pc:docMk/>
          <pc:sldMk cId="3068848640" sldId="269"/>
        </pc:sldMkLst>
        <pc:picChg chg="add del mod">
          <ac:chgData name="Bastian Contreras" userId="230c61c5-7261-4366-8156-a307a1845b56" providerId="ADAL" clId="{740F18B2-8A2B-424A-9694-E24CB25ECF1A}" dt="2024-12-03T03:32:23.862" v="715" actId="21"/>
          <ac:picMkLst>
            <pc:docMk/>
            <pc:sldMk cId="3068848640" sldId="269"/>
            <ac:picMk id="3" creationId="{E386DC11-41F5-B5A6-1CB6-7C16FE4D9F02}"/>
          </ac:picMkLst>
        </pc:picChg>
        <pc:picChg chg="add mod">
          <ac:chgData name="Bastian Contreras" userId="230c61c5-7261-4366-8156-a307a1845b56" providerId="ADAL" clId="{740F18B2-8A2B-424A-9694-E24CB25ECF1A}" dt="2024-12-03T03:32:49.634" v="723" actId="1076"/>
          <ac:picMkLst>
            <pc:docMk/>
            <pc:sldMk cId="3068848640" sldId="269"/>
            <ac:picMk id="4" creationId="{C543A368-A749-ABF1-6834-8A419DEE1EF2}"/>
          </ac:picMkLst>
        </pc:picChg>
        <pc:picChg chg="del">
          <ac:chgData name="Bastian Contreras" userId="230c61c5-7261-4366-8156-a307a1845b56" providerId="ADAL" clId="{740F18B2-8A2B-424A-9694-E24CB25ECF1A}" dt="2024-12-03T03:32:18.043" v="712" actId="478"/>
          <ac:picMkLst>
            <pc:docMk/>
            <pc:sldMk cId="3068848640" sldId="269"/>
            <ac:picMk id="7" creationId="{432174BF-5FBD-73BC-26DF-EBBF1DAD9588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8:41.288" v="817" actId="1076"/>
        <pc:sldMkLst>
          <pc:docMk/>
          <pc:sldMk cId="3282581337" sldId="270"/>
        </pc:sldMkLst>
        <pc:picChg chg="add mod">
          <ac:chgData name="Bastian Contreras" userId="230c61c5-7261-4366-8156-a307a1845b56" providerId="ADAL" clId="{740F18B2-8A2B-424A-9694-E24CB25ECF1A}" dt="2024-12-03T03:38:41.288" v="817" actId="1076"/>
          <ac:picMkLst>
            <pc:docMk/>
            <pc:sldMk cId="3282581337" sldId="270"/>
            <ac:picMk id="3" creationId="{D6A9D4A9-7024-5BD6-171C-4707A3F5C96E}"/>
          </ac:picMkLst>
        </pc:picChg>
        <pc:picChg chg="del">
          <ac:chgData name="Bastian Contreras" userId="230c61c5-7261-4366-8156-a307a1845b56" providerId="ADAL" clId="{740F18B2-8A2B-424A-9694-E24CB25ECF1A}" dt="2024-12-03T03:32:58.206" v="725" actId="478"/>
          <ac:picMkLst>
            <pc:docMk/>
            <pc:sldMk cId="3282581337" sldId="270"/>
            <ac:picMk id="4" creationId="{448DED6F-D9B5-AA23-83EF-D80BB1FFB5AD}"/>
          </ac:picMkLst>
        </pc:picChg>
        <pc:picChg chg="add mod">
          <ac:chgData name="Bastian Contreras" userId="230c61c5-7261-4366-8156-a307a1845b56" providerId="ADAL" clId="{740F18B2-8A2B-424A-9694-E24CB25ECF1A}" dt="2024-12-03T03:38:40.590" v="816" actId="1076"/>
          <ac:picMkLst>
            <pc:docMk/>
            <pc:sldMk cId="3282581337" sldId="270"/>
            <ac:picMk id="5" creationId="{E86AEFDE-336A-54AB-4D1E-F09E79CB325E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3:25.248" v="734" actId="1076"/>
        <pc:sldMkLst>
          <pc:docMk/>
          <pc:sldMk cId="3606096369" sldId="271"/>
        </pc:sldMkLst>
        <pc:picChg chg="del">
          <ac:chgData name="Bastian Contreras" userId="230c61c5-7261-4366-8156-a307a1845b56" providerId="ADAL" clId="{740F18B2-8A2B-424A-9694-E24CB25ECF1A}" dt="2024-12-03T03:33:19.397" v="730" actId="478"/>
          <ac:picMkLst>
            <pc:docMk/>
            <pc:sldMk cId="3606096369" sldId="271"/>
            <ac:picMk id="3" creationId="{C06A9E73-CDDA-C94B-A6E3-070116B048DE}"/>
          </ac:picMkLst>
        </pc:picChg>
        <pc:picChg chg="add mod">
          <ac:chgData name="Bastian Contreras" userId="230c61c5-7261-4366-8156-a307a1845b56" providerId="ADAL" clId="{740F18B2-8A2B-424A-9694-E24CB25ECF1A}" dt="2024-12-03T03:33:25.248" v="734" actId="1076"/>
          <ac:picMkLst>
            <pc:docMk/>
            <pc:sldMk cId="3606096369" sldId="271"/>
            <ac:picMk id="4" creationId="{BFD2D9A0-8EA3-152A-EB77-7DBF2EFD922A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3:44.911" v="741" actId="1076"/>
        <pc:sldMkLst>
          <pc:docMk/>
          <pc:sldMk cId="2478622758" sldId="272"/>
        </pc:sldMkLst>
        <pc:picChg chg="add mod">
          <ac:chgData name="Bastian Contreras" userId="230c61c5-7261-4366-8156-a307a1845b56" providerId="ADAL" clId="{740F18B2-8A2B-424A-9694-E24CB25ECF1A}" dt="2024-12-03T03:33:44.911" v="741" actId="1076"/>
          <ac:picMkLst>
            <pc:docMk/>
            <pc:sldMk cId="2478622758" sldId="272"/>
            <ac:picMk id="3" creationId="{AEEB3351-50E6-9A7F-25D5-26426C36B58E}"/>
          </ac:picMkLst>
        </pc:picChg>
        <pc:picChg chg="del">
          <ac:chgData name="Bastian Contreras" userId="230c61c5-7261-4366-8156-a307a1845b56" providerId="ADAL" clId="{740F18B2-8A2B-424A-9694-E24CB25ECF1A}" dt="2024-12-03T03:33:33.747" v="736" actId="478"/>
          <ac:picMkLst>
            <pc:docMk/>
            <pc:sldMk cId="2478622758" sldId="272"/>
            <ac:picMk id="4" creationId="{97B11383-3E90-600B-7F24-C62067562D10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4:01.500" v="746" actId="1076"/>
        <pc:sldMkLst>
          <pc:docMk/>
          <pc:sldMk cId="1523221975" sldId="273"/>
        </pc:sldMkLst>
        <pc:picChg chg="del">
          <ac:chgData name="Bastian Contreras" userId="230c61c5-7261-4366-8156-a307a1845b56" providerId="ADAL" clId="{740F18B2-8A2B-424A-9694-E24CB25ECF1A}" dt="2024-12-03T03:33:56.431" v="743" actId="478"/>
          <ac:picMkLst>
            <pc:docMk/>
            <pc:sldMk cId="1523221975" sldId="273"/>
            <ac:picMk id="3" creationId="{489A9FB2-3397-AE5A-9CDA-5EFC375F461A}"/>
          </ac:picMkLst>
        </pc:picChg>
        <pc:picChg chg="add mod">
          <ac:chgData name="Bastian Contreras" userId="230c61c5-7261-4366-8156-a307a1845b56" providerId="ADAL" clId="{740F18B2-8A2B-424A-9694-E24CB25ECF1A}" dt="2024-12-03T03:34:01.500" v="746" actId="1076"/>
          <ac:picMkLst>
            <pc:docMk/>
            <pc:sldMk cId="1523221975" sldId="273"/>
            <ac:picMk id="4" creationId="{3FBBB4A4-D416-3B53-2851-166AE97FDB16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4:17.702" v="752" actId="1076"/>
        <pc:sldMkLst>
          <pc:docMk/>
          <pc:sldMk cId="1917641444" sldId="274"/>
        </pc:sldMkLst>
        <pc:picChg chg="add mod">
          <ac:chgData name="Bastian Contreras" userId="230c61c5-7261-4366-8156-a307a1845b56" providerId="ADAL" clId="{740F18B2-8A2B-424A-9694-E24CB25ECF1A}" dt="2024-12-03T03:34:17.702" v="752" actId="1076"/>
          <ac:picMkLst>
            <pc:docMk/>
            <pc:sldMk cId="1917641444" sldId="274"/>
            <ac:picMk id="3" creationId="{683FA049-6C91-9AF5-BBE1-48ACBE921C92}"/>
          </ac:picMkLst>
        </pc:picChg>
        <pc:picChg chg="del">
          <ac:chgData name="Bastian Contreras" userId="230c61c5-7261-4366-8156-a307a1845b56" providerId="ADAL" clId="{740F18B2-8A2B-424A-9694-E24CB25ECF1A}" dt="2024-12-03T03:34:10.738" v="748" actId="478"/>
          <ac:picMkLst>
            <pc:docMk/>
            <pc:sldMk cId="1917641444" sldId="274"/>
            <ac:picMk id="4" creationId="{D198F105-FD81-8072-D917-09408EE6BE3A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4:33.317" v="757" actId="1076"/>
        <pc:sldMkLst>
          <pc:docMk/>
          <pc:sldMk cId="2654653063" sldId="275"/>
        </pc:sldMkLst>
        <pc:picChg chg="del">
          <ac:chgData name="Bastian Contreras" userId="230c61c5-7261-4366-8156-a307a1845b56" providerId="ADAL" clId="{740F18B2-8A2B-424A-9694-E24CB25ECF1A}" dt="2024-12-03T03:34:26.864" v="754" actId="478"/>
          <ac:picMkLst>
            <pc:docMk/>
            <pc:sldMk cId="2654653063" sldId="275"/>
            <ac:picMk id="3" creationId="{8B4C2745-ABA5-20E3-A137-EE2BC4306D73}"/>
          </ac:picMkLst>
        </pc:picChg>
        <pc:picChg chg="add mod">
          <ac:chgData name="Bastian Contreras" userId="230c61c5-7261-4366-8156-a307a1845b56" providerId="ADAL" clId="{740F18B2-8A2B-424A-9694-E24CB25ECF1A}" dt="2024-12-03T03:34:33.317" v="757" actId="1076"/>
          <ac:picMkLst>
            <pc:docMk/>
            <pc:sldMk cId="2654653063" sldId="275"/>
            <ac:picMk id="4" creationId="{8A6C6FC6-C1C2-AD1B-EF3B-CEF5E712036D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5:19.658" v="765" actId="1076"/>
        <pc:sldMkLst>
          <pc:docMk/>
          <pc:sldMk cId="1107182354" sldId="276"/>
        </pc:sldMkLst>
        <pc:picChg chg="add mod">
          <ac:chgData name="Bastian Contreras" userId="230c61c5-7261-4366-8156-a307a1845b56" providerId="ADAL" clId="{740F18B2-8A2B-424A-9694-E24CB25ECF1A}" dt="2024-12-03T03:35:19.658" v="765" actId="1076"/>
          <ac:picMkLst>
            <pc:docMk/>
            <pc:sldMk cId="1107182354" sldId="276"/>
            <ac:picMk id="3" creationId="{EC5423B6-638A-C27F-803B-30A58BAA8FDC}"/>
          </ac:picMkLst>
        </pc:picChg>
        <pc:picChg chg="del">
          <ac:chgData name="Bastian Contreras" userId="230c61c5-7261-4366-8156-a307a1845b56" providerId="ADAL" clId="{740F18B2-8A2B-424A-9694-E24CB25ECF1A}" dt="2024-12-03T03:35:12.477" v="761" actId="478"/>
          <ac:picMkLst>
            <pc:docMk/>
            <pc:sldMk cId="1107182354" sldId="276"/>
            <ac:picMk id="4" creationId="{E91F1FCB-2CC7-5C7B-689D-85ECE05886AA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5:36.616" v="770" actId="14100"/>
        <pc:sldMkLst>
          <pc:docMk/>
          <pc:sldMk cId="2984856343" sldId="277"/>
        </pc:sldMkLst>
        <pc:picChg chg="del">
          <ac:chgData name="Bastian Contreras" userId="230c61c5-7261-4366-8156-a307a1845b56" providerId="ADAL" clId="{740F18B2-8A2B-424A-9694-E24CB25ECF1A}" dt="2024-12-03T03:35:31.966" v="767" actId="478"/>
          <ac:picMkLst>
            <pc:docMk/>
            <pc:sldMk cId="2984856343" sldId="277"/>
            <ac:picMk id="3" creationId="{8F1F6983-87F2-6490-1592-D13E02060B4A}"/>
          </ac:picMkLst>
        </pc:picChg>
        <pc:picChg chg="add mod">
          <ac:chgData name="Bastian Contreras" userId="230c61c5-7261-4366-8156-a307a1845b56" providerId="ADAL" clId="{740F18B2-8A2B-424A-9694-E24CB25ECF1A}" dt="2024-12-03T03:35:36.616" v="770" actId="14100"/>
          <ac:picMkLst>
            <pc:docMk/>
            <pc:sldMk cId="2984856343" sldId="277"/>
            <ac:picMk id="4" creationId="{1AC4AD89-6437-8B3C-B590-22C0BB09AA2A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8:06.348" v="810" actId="1076"/>
        <pc:sldMkLst>
          <pc:docMk/>
          <pc:sldMk cId="3726394002" sldId="278"/>
        </pc:sldMkLst>
        <pc:picChg chg="add mod">
          <ac:chgData name="Bastian Contreras" userId="230c61c5-7261-4366-8156-a307a1845b56" providerId="ADAL" clId="{740F18B2-8A2B-424A-9694-E24CB25ECF1A}" dt="2024-12-03T03:38:06.348" v="810" actId="1076"/>
          <ac:picMkLst>
            <pc:docMk/>
            <pc:sldMk cId="3726394002" sldId="278"/>
            <ac:picMk id="3" creationId="{6ADE8348-58CA-C956-C199-297F9FABFB59}"/>
          </ac:picMkLst>
        </pc:picChg>
        <pc:picChg chg="del mod">
          <ac:chgData name="Bastian Contreras" userId="230c61c5-7261-4366-8156-a307a1845b56" providerId="ADAL" clId="{740F18B2-8A2B-424A-9694-E24CB25ECF1A}" dt="2024-12-03T03:35:56.229" v="773" actId="478"/>
          <ac:picMkLst>
            <pc:docMk/>
            <pc:sldMk cId="3726394002" sldId="278"/>
            <ac:picMk id="4" creationId="{0F8D0803-26A3-E2CA-8EBC-C3511E6AA72E}"/>
          </ac:picMkLst>
        </pc:picChg>
        <pc:picChg chg="add mod">
          <ac:chgData name="Bastian Contreras" userId="230c61c5-7261-4366-8156-a307a1845b56" providerId="ADAL" clId="{740F18B2-8A2B-424A-9694-E24CB25ECF1A}" dt="2024-12-03T03:38:05.552" v="809" actId="1076"/>
          <ac:picMkLst>
            <pc:docMk/>
            <pc:sldMk cId="3726394002" sldId="278"/>
            <ac:picMk id="5" creationId="{E1DA61FD-43D3-03F0-B287-265118AE7B95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6:13.763" v="781" actId="14100"/>
        <pc:sldMkLst>
          <pc:docMk/>
          <pc:sldMk cId="610705629" sldId="279"/>
        </pc:sldMkLst>
        <pc:picChg chg="del">
          <ac:chgData name="Bastian Contreras" userId="230c61c5-7261-4366-8156-a307a1845b56" providerId="ADAL" clId="{740F18B2-8A2B-424A-9694-E24CB25ECF1A}" dt="2024-12-03T03:36:10.142" v="778" actId="478"/>
          <ac:picMkLst>
            <pc:docMk/>
            <pc:sldMk cId="610705629" sldId="279"/>
            <ac:picMk id="3" creationId="{2B536477-408F-673B-D02F-F913478B70FB}"/>
          </ac:picMkLst>
        </pc:picChg>
        <pc:picChg chg="add mod">
          <ac:chgData name="Bastian Contreras" userId="230c61c5-7261-4366-8156-a307a1845b56" providerId="ADAL" clId="{740F18B2-8A2B-424A-9694-E24CB25ECF1A}" dt="2024-12-03T03:36:13.763" v="781" actId="14100"/>
          <ac:picMkLst>
            <pc:docMk/>
            <pc:sldMk cId="610705629" sldId="279"/>
            <ac:picMk id="4" creationId="{16DBADCF-3570-778A-3C60-A0442B772E53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6:27.444" v="786" actId="1076"/>
        <pc:sldMkLst>
          <pc:docMk/>
          <pc:sldMk cId="3947666937" sldId="280"/>
        </pc:sldMkLst>
        <pc:picChg chg="add mod">
          <ac:chgData name="Bastian Contreras" userId="230c61c5-7261-4366-8156-a307a1845b56" providerId="ADAL" clId="{740F18B2-8A2B-424A-9694-E24CB25ECF1A}" dt="2024-12-03T03:36:27.444" v="786" actId="1076"/>
          <ac:picMkLst>
            <pc:docMk/>
            <pc:sldMk cId="3947666937" sldId="280"/>
            <ac:picMk id="3" creationId="{1D26EDDA-A764-2668-B49E-27AD1C857DEC}"/>
          </ac:picMkLst>
        </pc:picChg>
        <pc:picChg chg="del">
          <ac:chgData name="Bastian Contreras" userId="230c61c5-7261-4366-8156-a307a1845b56" providerId="ADAL" clId="{740F18B2-8A2B-424A-9694-E24CB25ECF1A}" dt="2024-12-03T03:36:22.619" v="783" actId="478"/>
          <ac:picMkLst>
            <pc:docMk/>
            <pc:sldMk cId="3947666937" sldId="280"/>
            <ac:picMk id="4" creationId="{29C7DFBE-F151-0D5F-3DCF-90A8B256249E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6:50.876" v="791" actId="1076"/>
        <pc:sldMkLst>
          <pc:docMk/>
          <pc:sldMk cId="3503375491" sldId="281"/>
        </pc:sldMkLst>
        <pc:picChg chg="del">
          <ac:chgData name="Bastian Contreras" userId="230c61c5-7261-4366-8156-a307a1845b56" providerId="ADAL" clId="{740F18B2-8A2B-424A-9694-E24CB25ECF1A}" dt="2024-12-03T03:36:44.190" v="788" actId="478"/>
          <ac:picMkLst>
            <pc:docMk/>
            <pc:sldMk cId="3503375491" sldId="281"/>
            <ac:picMk id="3" creationId="{FE8D8280-EAA2-2668-99E4-48CC671E86C6}"/>
          </ac:picMkLst>
        </pc:picChg>
        <pc:picChg chg="add mod">
          <ac:chgData name="Bastian Contreras" userId="230c61c5-7261-4366-8156-a307a1845b56" providerId="ADAL" clId="{740F18B2-8A2B-424A-9694-E24CB25ECF1A}" dt="2024-12-03T03:36:50.876" v="791" actId="1076"/>
          <ac:picMkLst>
            <pc:docMk/>
            <pc:sldMk cId="3503375491" sldId="281"/>
            <ac:picMk id="4" creationId="{E98F4681-5993-8ECF-44A1-FDAE343A3DF1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37:43.360" v="804" actId="1076"/>
        <pc:sldMkLst>
          <pc:docMk/>
          <pc:sldMk cId="2682960307" sldId="282"/>
        </pc:sldMkLst>
        <pc:picChg chg="add mod">
          <ac:chgData name="Bastian Contreras" userId="230c61c5-7261-4366-8156-a307a1845b56" providerId="ADAL" clId="{740F18B2-8A2B-424A-9694-E24CB25ECF1A}" dt="2024-12-03T03:37:42.094" v="803" actId="1076"/>
          <ac:picMkLst>
            <pc:docMk/>
            <pc:sldMk cId="2682960307" sldId="282"/>
            <ac:picMk id="3" creationId="{39907707-CDBD-B353-88D9-2F7A1772C861}"/>
          </ac:picMkLst>
        </pc:picChg>
        <pc:picChg chg="del">
          <ac:chgData name="Bastian Contreras" userId="230c61c5-7261-4366-8156-a307a1845b56" providerId="ADAL" clId="{740F18B2-8A2B-424A-9694-E24CB25ECF1A}" dt="2024-12-03T03:37:34.396" v="798" actId="478"/>
          <ac:picMkLst>
            <pc:docMk/>
            <pc:sldMk cId="2682960307" sldId="282"/>
            <ac:picMk id="4" creationId="{7E6A2BCF-8AE8-4F60-B1D7-308040FC7C9F}"/>
          </ac:picMkLst>
        </pc:picChg>
        <pc:picChg chg="add mod">
          <ac:chgData name="Bastian Contreras" userId="230c61c5-7261-4366-8156-a307a1845b56" providerId="ADAL" clId="{740F18B2-8A2B-424A-9694-E24CB25ECF1A}" dt="2024-12-03T03:37:43.360" v="804" actId="1076"/>
          <ac:picMkLst>
            <pc:docMk/>
            <pc:sldMk cId="2682960307" sldId="282"/>
            <ac:picMk id="5" creationId="{B14015A1-9980-BBC8-2C3A-0215D79C32EE}"/>
          </ac:picMkLst>
        </pc:picChg>
      </pc:sldChg>
      <pc:sldChg chg="addSp delSp modSp add del mod">
        <pc:chgData name="Bastian Contreras" userId="230c61c5-7261-4366-8156-a307a1845b56" providerId="ADAL" clId="{740F18B2-8A2B-424A-9694-E24CB25ECF1A}" dt="2024-12-03T03:37:16.061" v="796" actId="2696"/>
        <pc:sldMkLst>
          <pc:docMk/>
          <pc:sldMk cId="2846174640" sldId="282"/>
        </pc:sldMkLst>
        <pc:picChg chg="del">
          <ac:chgData name="Bastian Contreras" userId="230c61c5-7261-4366-8156-a307a1845b56" providerId="ADAL" clId="{740F18B2-8A2B-424A-9694-E24CB25ECF1A}" dt="2024-12-03T03:37:04.516" v="793" actId="478"/>
          <ac:picMkLst>
            <pc:docMk/>
            <pc:sldMk cId="2846174640" sldId="282"/>
            <ac:picMk id="3" creationId="{7E43AEEA-07A5-8E18-2C25-4E04C7D2C5B4}"/>
          </ac:picMkLst>
        </pc:picChg>
        <pc:picChg chg="add mod">
          <ac:chgData name="Bastian Contreras" userId="230c61c5-7261-4366-8156-a307a1845b56" providerId="ADAL" clId="{740F18B2-8A2B-424A-9694-E24CB25ECF1A}" dt="2024-12-03T03:37:06.424" v="795" actId="1076"/>
          <ac:picMkLst>
            <pc:docMk/>
            <pc:sldMk cId="2846174640" sldId="282"/>
            <ac:picMk id="4" creationId="{1D0A317F-0A6E-CDA5-82D7-D2AE69BA524A}"/>
          </ac:picMkLst>
        </pc:picChg>
      </pc:sldChg>
      <pc:sldChg chg="delSp modSp add mod">
        <pc:chgData name="Bastian Contreras" userId="230c61c5-7261-4366-8156-a307a1845b56" providerId="ADAL" clId="{740F18B2-8A2B-424A-9694-E24CB25ECF1A}" dt="2024-12-03T03:39:50.909" v="935" actId="313"/>
        <pc:sldMkLst>
          <pc:docMk/>
          <pc:sldMk cId="1760705904" sldId="283"/>
        </pc:sldMkLst>
        <pc:spChg chg="mod">
          <ac:chgData name="Bastian Contreras" userId="230c61c5-7261-4366-8156-a307a1845b56" providerId="ADAL" clId="{740F18B2-8A2B-424A-9694-E24CB25ECF1A}" dt="2024-12-03T03:39:14.763" v="820" actId="27636"/>
          <ac:spMkLst>
            <pc:docMk/>
            <pc:sldMk cId="1760705904" sldId="283"/>
            <ac:spMk id="2" creationId="{14D3A1A9-03FE-6323-C874-BDBCD24F8AF0}"/>
          </ac:spMkLst>
        </pc:spChg>
        <pc:spChg chg="mod">
          <ac:chgData name="Bastian Contreras" userId="230c61c5-7261-4366-8156-a307a1845b56" providerId="ADAL" clId="{740F18B2-8A2B-424A-9694-E24CB25ECF1A}" dt="2024-12-03T03:39:50.909" v="935" actId="313"/>
          <ac:spMkLst>
            <pc:docMk/>
            <pc:sldMk cId="1760705904" sldId="283"/>
            <ac:spMk id="3" creationId="{D5B66A89-0A21-93A6-C1E9-0385228F86F6}"/>
          </ac:spMkLst>
        </pc:spChg>
        <pc:picChg chg="del">
          <ac:chgData name="Bastian Contreras" userId="230c61c5-7261-4366-8156-a307a1845b56" providerId="ADAL" clId="{740F18B2-8A2B-424A-9694-E24CB25ECF1A}" dt="2024-12-03T03:39:18.555" v="821" actId="478"/>
          <ac:picMkLst>
            <pc:docMk/>
            <pc:sldMk cId="1760705904" sldId="283"/>
            <ac:picMk id="5" creationId="{028CE2CB-36B8-E2A5-EF81-20626AF23F7F}"/>
          </ac:picMkLst>
        </pc:picChg>
      </pc:sldChg>
      <pc:sldChg chg="modSp add mod ord">
        <pc:chgData name="Bastian Contreras" userId="230c61c5-7261-4366-8156-a307a1845b56" providerId="ADAL" clId="{740F18B2-8A2B-424A-9694-E24CB25ECF1A}" dt="2024-12-03T03:43:02.018" v="990" actId="20577"/>
        <pc:sldMkLst>
          <pc:docMk/>
          <pc:sldMk cId="3100270202" sldId="284"/>
        </pc:sldMkLst>
        <pc:spChg chg="mod">
          <ac:chgData name="Bastian Contreras" userId="230c61c5-7261-4366-8156-a307a1845b56" providerId="ADAL" clId="{740F18B2-8A2B-424A-9694-E24CB25ECF1A}" dt="2024-12-03T03:42:55.483" v="974" actId="20577"/>
          <ac:spMkLst>
            <pc:docMk/>
            <pc:sldMk cId="3100270202" sldId="284"/>
            <ac:spMk id="2" creationId="{C5408FA6-FEF8-6EF9-36CF-65648A49E6F2}"/>
          </ac:spMkLst>
        </pc:spChg>
        <pc:spChg chg="mod">
          <ac:chgData name="Bastian Contreras" userId="230c61c5-7261-4366-8156-a307a1845b56" providerId="ADAL" clId="{740F18B2-8A2B-424A-9694-E24CB25ECF1A}" dt="2024-12-03T03:43:02.018" v="990" actId="20577"/>
          <ac:spMkLst>
            <pc:docMk/>
            <pc:sldMk cId="3100270202" sldId="284"/>
            <ac:spMk id="3" creationId="{CF0F5E4F-C923-F1BE-DC19-A9672DA4D31A}"/>
          </ac:spMkLst>
        </pc:spChg>
      </pc:sldChg>
      <pc:sldChg chg="add">
        <pc:chgData name="Bastian Contreras" userId="230c61c5-7261-4366-8156-a307a1845b56" providerId="ADAL" clId="{740F18B2-8A2B-424A-9694-E24CB25ECF1A}" dt="2024-12-03T03:42:46.582" v="955" actId="2890"/>
        <pc:sldMkLst>
          <pc:docMk/>
          <pc:sldMk cId="2937564675" sldId="285"/>
        </pc:sldMkLst>
      </pc:sldChg>
      <pc:sldChg chg="addSp delSp modSp add mod">
        <pc:chgData name="Bastian Contreras" userId="230c61c5-7261-4366-8156-a307a1845b56" providerId="ADAL" clId="{740F18B2-8A2B-424A-9694-E24CB25ECF1A}" dt="2024-12-03T03:44:11.208" v="1007" actId="1076"/>
        <pc:sldMkLst>
          <pc:docMk/>
          <pc:sldMk cId="214256351" sldId="286"/>
        </pc:sldMkLst>
        <pc:spChg chg="del">
          <ac:chgData name="Bastian Contreras" userId="230c61c5-7261-4366-8156-a307a1845b56" providerId="ADAL" clId="{740F18B2-8A2B-424A-9694-E24CB25ECF1A}" dt="2024-12-03T03:43:31.882" v="992" actId="478"/>
          <ac:spMkLst>
            <pc:docMk/>
            <pc:sldMk cId="214256351" sldId="286"/>
            <ac:spMk id="3" creationId="{162A129B-511C-70DD-C6DF-CFF6F88322E2}"/>
          </ac:spMkLst>
        </pc:spChg>
        <pc:spChg chg="add del mod">
          <ac:chgData name="Bastian Contreras" userId="230c61c5-7261-4366-8156-a307a1845b56" providerId="ADAL" clId="{740F18B2-8A2B-424A-9694-E24CB25ECF1A}" dt="2024-12-03T03:43:32.613" v="993" actId="34307"/>
          <ac:spMkLst>
            <pc:docMk/>
            <pc:sldMk cId="214256351" sldId="286"/>
            <ac:spMk id="5" creationId="{76196E86-D8D5-6BEE-6043-0A75955846C7}"/>
          </ac:spMkLst>
        </pc:spChg>
        <pc:spChg chg="add del mod">
          <ac:chgData name="Bastian Contreras" userId="230c61c5-7261-4366-8156-a307a1845b56" providerId="ADAL" clId="{740F18B2-8A2B-424A-9694-E24CB25ECF1A}" dt="2024-12-03T03:43:38.931" v="995" actId="478"/>
          <ac:spMkLst>
            <pc:docMk/>
            <pc:sldMk cId="214256351" sldId="286"/>
            <ac:spMk id="9" creationId="{706A6CE6-8590-934C-7226-D4BAA46A09D3}"/>
          </ac:spMkLst>
        </pc:spChg>
        <pc:picChg chg="add del mod ord">
          <ac:chgData name="Bastian Contreras" userId="230c61c5-7261-4366-8156-a307a1845b56" providerId="ADAL" clId="{740F18B2-8A2B-424A-9694-E24CB25ECF1A}" dt="2024-12-03T03:43:34.635" v="994" actId="478"/>
          <ac:picMkLst>
            <pc:docMk/>
            <pc:sldMk cId="214256351" sldId="286"/>
            <ac:picMk id="6" creationId="{29A8F5D3-00E1-B9E4-5B8F-99A9A859679A}"/>
          </ac:picMkLst>
        </pc:picChg>
        <pc:picChg chg="add mod">
          <ac:chgData name="Bastian Contreras" userId="230c61c5-7261-4366-8156-a307a1845b56" providerId="ADAL" clId="{740F18B2-8A2B-424A-9694-E24CB25ECF1A}" dt="2024-12-03T03:44:05.289" v="1003" actId="1076"/>
          <ac:picMkLst>
            <pc:docMk/>
            <pc:sldMk cId="214256351" sldId="286"/>
            <ac:picMk id="11" creationId="{2434F3AD-B507-4F67-31F1-542FD42567D4}"/>
          </ac:picMkLst>
        </pc:picChg>
        <pc:picChg chg="add mod">
          <ac:chgData name="Bastian Contreras" userId="230c61c5-7261-4366-8156-a307a1845b56" providerId="ADAL" clId="{740F18B2-8A2B-424A-9694-E24CB25ECF1A}" dt="2024-12-03T03:44:11.208" v="1007" actId="1076"/>
          <ac:picMkLst>
            <pc:docMk/>
            <pc:sldMk cId="214256351" sldId="286"/>
            <ac:picMk id="12" creationId="{8ECD2FBB-0114-21C0-9ECE-3667BF1F6EF8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4:40.212" v="1010" actId="1076"/>
        <pc:sldMkLst>
          <pc:docMk/>
          <pc:sldMk cId="663749203" sldId="287"/>
        </pc:sldMkLst>
        <pc:picChg chg="add mod">
          <ac:chgData name="Bastian Contreras" userId="230c61c5-7261-4366-8156-a307a1845b56" providerId="ADAL" clId="{740F18B2-8A2B-424A-9694-E24CB25ECF1A}" dt="2024-12-03T03:44:40.212" v="1010" actId="1076"/>
          <ac:picMkLst>
            <pc:docMk/>
            <pc:sldMk cId="663749203" sldId="287"/>
            <ac:picMk id="3" creationId="{33E6F400-F8C9-58A8-F3E3-4AB3634B0B46}"/>
          </ac:picMkLst>
        </pc:picChg>
        <pc:picChg chg="del">
          <ac:chgData name="Bastian Contreras" userId="230c61c5-7261-4366-8156-a307a1845b56" providerId="ADAL" clId="{740F18B2-8A2B-424A-9694-E24CB25ECF1A}" dt="2024-12-03T03:43:54.862" v="1001" actId="478"/>
          <ac:picMkLst>
            <pc:docMk/>
            <pc:sldMk cId="663749203" sldId="287"/>
            <ac:picMk id="11" creationId="{D3D7BC43-1E81-CB48-87D5-F606D98DF956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4:58.203" v="1015" actId="1076"/>
        <pc:sldMkLst>
          <pc:docMk/>
          <pc:sldMk cId="3945903637" sldId="288"/>
        </pc:sldMkLst>
        <pc:picChg chg="del">
          <ac:chgData name="Bastian Contreras" userId="230c61c5-7261-4366-8156-a307a1845b56" providerId="ADAL" clId="{740F18B2-8A2B-424A-9694-E24CB25ECF1A}" dt="2024-12-03T03:44:50.445" v="1012" actId="478"/>
          <ac:picMkLst>
            <pc:docMk/>
            <pc:sldMk cId="3945903637" sldId="288"/>
            <ac:picMk id="3" creationId="{3B92237C-C5BB-A230-7A13-D880167FF775}"/>
          </ac:picMkLst>
        </pc:picChg>
        <pc:picChg chg="add mod">
          <ac:chgData name="Bastian Contreras" userId="230c61c5-7261-4366-8156-a307a1845b56" providerId="ADAL" clId="{740F18B2-8A2B-424A-9694-E24CB25ECF1A}" dt="2024-12-03T03:44:58.203" v="1015" actId="1076"/>
          <ac:picMkLst>
            <pc:docMk/>
            <pc:sldMk cId="3945903637" sldId="288"/>
            <ac:picMk id="4" creationId="{53DB6E66-4E6E-C93D-1EB3-ABD8BE6E2073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5:40.908" v="1029" actId="1076"/>
        <pc:sldMkLst>
          <pc:docMk/>
          <pc:sldMk cId="303528409" sldId="289"/>
        </pc:sldMkLst>
        <pc:picChg chg="add mod">
          <ac:chgData name="Bastian Contreras" userId="230c61c5-7261-4366-8156-a307a1845b56" providerId="ADAL" clId="{740F18B2-8A2B-424A-9694-E24CB25ECF1A}" dt="2024-12-03T03:45:39.439" v="1028" actId="1076"/>
          <ac:picMkLst>
            <pc:docMk/>
            <pc:sldMk cId="303528409" sldId="289"/>
            <ac:picMk id="3" creationId="{B02D19E6-EE51-BC14-4F15-731D7EE26E63}"/>
          </ac:picMkLst>
        </pc:picChg>
        <pc:picChg chg="del">
          <ac:chgData name="Bastian Contreras" userId="230c61c5-7261-4366-8156-a307a1845b56" providerId="ADAL" clId="{740F18B2-8A2B-424A-9694-E24CB25ECF1A}" dt="2024-12-03T03:45:11.224" v="1017" actId="478"/>
          <ac:picMkLst>
            <pc:docMk/>
            <pc:sldMk cId="303528409" sldId="289"/>
            <ac:picMk id="4" creationId="{4F3228E0-5B6C-38EC-45E1-549C8B7B6403}"/>
          </ac:picMkLst>
        </pc:picChg>
        <pc:picChg chg="add mod">
          <ac:chgData name="Bastian Contreras" userId="230c61c5-7261-4366-8156-a307a1845b56" providerId="ADAL" clId="{740F18B2-8A2B-424A-9694-E24CB25ECF1A}" dt="2024-12-03T03:45:40.908" v="1029" actId="1076"/>
          <ac:picMkLst>
            <pc:docMk/>
            <pc:sldMk cId="303528409" sldId="289"/>
            <ac:picMk id="5" creationId="{95F06E85-76E0-8BA6-57BB-7030B5CCE4FA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5:54.139" v="1033" actId="1076"/>
        <pc:sldMkLst>
          <pc:docMk/>
          <pc:sldMk cId="3528633309" sldId="290"/>
        </pc:sldMkLst>
        <pc:picChg chg="del">
          <ac:chgData name="Bastian Contreras" userId="230c61c5-7261-4366-8156-a307a1845b56" providerId="ADAL" clId="{740F18B2-8A2B-424A-9694-E24CB25ECF1A}" dt="2024-12-03T03:45:24.984" v="1022" actId="478"/>
          <ac:picMkLst>
            <pc:docMk/>
            <pc:sldMk cId="3528633309" sldId="290"/>
            <ac:picMk id="3" creationId="{1B79D34E-57F3-BAA7-E06E-98C1082CA9B5}"/>
          </ac:picMkLst>
        </pc:picChg>
        <pc:picChg chg="add mod">
          <ac:chgData name="Bastian Contreras" userId="230c61c5-7261-4366-8156-a307a1845b56" providerId="ADAL" clId="{740F18B2-8A2B-424A-9694-E24CB25ECF1A}" dt="2024-12-03T03:45:51.432" v="1032" actId="1076"/>
          <ac:picMkLst>
            <pc:docMk/>
            <pc:sldMk cId="3528633309" sldId="290"/>
            <ac:picMk id="4" creationId="{19624452-5E74-C6A8-0F83-F0C717CE7CF2}"/>
          </ac:picMkLst>
        </pc:picChg>
        <pc:picChg chg="add mod">
          <ac:chgData name="Bastian Contreras" userId="230c61c5-7261-4366-8156-a307a1845b56" providerId="ADAL" clId="{740F18B2-8A2B-424A-9694-E24CB25ECF1A}" dt="2024-12-03T03:45:54.139" v="1033" actId="1076"/>
          <ac:picMkLst>
            <pc:docMk/>
            <pc:sldMk cId="3528633309" sldId="290"/>
            <ac:picMk id="5" creationId="{4836D0C9-E4D3-76C0-84E7-9A9F12193442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9:36.898" v="1043" actId="1076"/>
        <pc:sldMkLst>
          <pc:docMk/>
          <pc:sldMk cId="3487798190" sldId="291"/>
        </pc:sldMkLst>
        <pc:picChg chg="add mod">
          <ac:chgData name="Bastian Contreras" userId="230c61c5-7261-4366-8156-a307a1845b56" providerId="ADAL" clId="{740F18B2-8A2B-424A-9694-E24CB25ECF1A}" dt="2024-12-03T03:49:34.408" v="1041" actId="1076"/>
          <ac:picMkLst>
            <pc:docMk/>
            <pc:sldMk cId="3487798190" sldId="291"/>
            <ac:picMk id="3" creationId="{7A424B12-5EDC-7619-4883-C6463C2D25F7}"/>
          </ac:picMkLst>
        </pc:picChg>
        <pc:picChg chg="del">
          <ac:chgData name="Bastian Contreras" userId="230c61c5-7261-4366-8156-a307a1845b56" providerId="ADAL" clId="{740F18B2-8A2B-424A-9694-E24CB25ECF1A}" dt="2024-12-03T03:49:20.546" v="1036" actId="478"/>
          <ac:picMkLst>
            <pc:docMk/>
            <pc:sldMk cId="3487798190" sldId="291"/>
            <ac:picMk id="4" creationId="{269012DF-9E61-3B5F-DC47-E145C069740F}"/>
          </ac:picMkLst>
        </pc:picChg>
        <pc:picChg chg="del">
          <ac:chgData name="Bastian Contreras" userId="230c61c5-7261-4366-8156-a307a1845b56" providerId="ADAL" clId="{740F18B2-8A2B-424A-9694-E24CB25ECF1A}" dt="2024-12-03T03:49:18.933" v="1035" actId="478"/>
          <ac:picMkLst>
            <pc:docMk/>
            <pc:sldMk cId="3487798190" sldId="291"/>
            <ac:picMk id="5" creationId="{21A33FC4-4C74-DA24-7992-E586C782A058}"/>
          </ac:picMkLst>
        </pc:picChg>
        <pc:picChg chg="add mod">
          <ac:chgData name="Bastian Contreras" userId="230c61c5-7261-4366-8156-a307a1845b56" providerId="ADAL" clId="{740F18B2-8A2B-424A-9694-E24CB25ECF1A}" dt="2024-12-03T03:49:36.898" v="1043" actId="1076"/>
          <ac:picMkLst>
            <pc:docMk/>
            <pc:sldMk cId="3487798190" sldId="291"/>
            <ac:picMk id="6" creationId="{C2DD3B75-A295-B26F-202B-B4A86333E260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49:56.180" v="1052" actId="1076"/>
        <pc:sldMkLst>
          <pc:docMk/>
          <pc:sldMk cId="2897280673" sldId="292"/>
        </pc:sldMkLst>
        <pc:picChg chg="del">
          <ac:chgData name="Bastian Contreras" userId="230c61c5-7261-4366-8156-a307a1845b56" providerId="ADAL" clId="{740F18B2-8A2B-424A-9694-E24CB25ECF1A}" dt="2024-12-03T03:49:43.964" v="1045" actId="478"/>
          <ac:picMkLst>
            <pc:docMk/>
            <pc:sldMk cId="2897280673" sldId="292"/>
            <ac:picMk id="3" creationId="{93D98EBA-9AF1-0CA5-3090-FC4D9A7C249F}"/>
          </ac:picMkLst>
        </pc:picChg>
        <pc:picChg chg="add mod">
          <ac:chgData name="Bastian Contreras" userId="230c61c5-7261-4366-8156-a307a1845b56" providerId="ADAL" clId="{740F18B2-8A2B-424A-9694-E24CB25ECF1A}" dt="2024-12-03T03:49:54.955" v="1051" actId="1076"/>
          <ac:picMkLst>
            <pc:docMk/>
            <pc:sldMk cId="2897280673" sldId="292"/>
            <ac:picMk id="4" creationId="{6B95F14C-D195-C7AF-29C9-0C034716CCF3}"/>
          </ac:picMkLst>
        </pc:picChg>
        <pc:picChg chg="add mod">
          <ac:chgData name="Bastian Contreras" userId="230c61c5-7261-4366-8156-a307a1845b56" providerId="ADAL" clId="{740F18B2-8A2B-424A-9694-E24CB25ECF1A}" dt="2024-12-03T03:49:56.180" v="1052" actId="1076"/>
          <ac:picMkLst>
            <pc:docMk/>
            <pc:sldMk cId="2897280673" sldId="292"/>
            <ac:picMk id="5" creationId="{1A5F8DD8-4C4F-8821-ED33-04B980FFB14D}"/>
          </ac:picMkLst>
        </pc:picChg>
        <pc:picChg chg="del">
          <ac:chgData name="Bastian Contreras" userId="230c61c5-7261-4366-8156-a307a1845b56" providerId="ADAL" clId="{740F18B2-8A2B-424A-9694-E24CB25ECF1A}" dt="2024-12-03T03:49:44.613" v="1046" actId="478"/>
          <ac:picMkLst>
            <pc:docMk/>
            <pc:sldMk cId="2897280673" sldId="292"/>
            <ac:picMk id="6" creationId="{E20F7070-F2A0-BFE3-43D6-701031359DD7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50:22.667" v="1061" actId="1076"/>
        <pc:sldMkLst>
          <pc:docMk/>
          <pc:sldMk cId="816102606" sldId="293"/>
        </pc:sldMkLst>
        <pc:picChg chg="add mod">
          <ac:chgData name="Bastian Contreras" userId="230c61c5-7261-4366-8156-a307a1845b56" providerId="ADAL" clId="{740F18B2-8A2B-424A-9694-E24CB25ECF1A}" dt="2024-12-03T03:50:22.667" v="1061" actId="1076"/>
          <ac:picMkLst>
            <pc:docMk/>
            <pc:sldMk cId="816102606" sldId="293"/>
            <ac:picMk id="3" creationId="{A8801DEE-1695-2B2F-27A2-39A6DE9B9E4C}"/>
          </ac:picMkLst>
        </pc:picChg>
        <pc:picChg chg="del">
          <ac:chgData name="Bastian Contreras" userId="230c61c5-7261-4366-8156-a307a1845b56" providerId="ADAL" clId="{740F18B2-8A2B-424A-9694-E24CB25ECF1A}" dt="2024-12-03T03:50:05.044" v="1054" actId="478"/>
          <ac:picMkLst>
            <pc:docMk/>
            <pc:sldMk cId="816102606" sldId="293"/>
            <ac:picMk id="4" creationId="{2F2A9A4F-A448-6AA5-35C4-152022D9BF9A}"/>
          </ac:picMkLst>
        </pc:picChg>
        <pc:picChg chg="del">
          <ac:chgData name="Bastian Contreras" userId="230c61c5-7261-4366-8156-a307a1845b56" providerId="ADAL" clId="{740F18B2-8A2B-424A-9694-E24CB25ECF1A}" dt="2024-12-03T03:50:06.266" v="1055" actId="478"/>
          <ac:picMkLst>
            <pc:docMk/>
            <pc:sldMk cId="816102606" sldId="293"/>
            <ac:picMk id="5" creationId="{A81763DA-31A0-124A-76F3-BEB2FD24981D}"/>
          </ac:picMkLst>
        </pc:picChg>
        <pc:picChg chg="add mod">
          <ac:chgData name="Bastian Contreras" userId="230c61c5-7261-4366-8156-a307a1845b56" providerId="ADAL" clId="{740F18B2-8A2B-424A-9694-E24CB25ECF1A}" dt="2024-12-03T03:50:21.489" v="1060" actId="1076"/>
          <ac:picMkLst>
            <pc:docMk/>
            <pc:sldMk cId="816102606" sldId="293"/>
            <ac:picMk id="6" creationId="{325FE7DD-672D-9129-59AB-F2B0E1C9FFB1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52:02.645" v="1074" actId="1076"/>
        <pc:sldMkLst>
          <pc:docMk/>
          <pc:sldMk cId="1633799724" sldId="294"/>
        </pc:sldMkLst>
        <pc:picChg chg="del">
          <ac:chgData name="Bastian Contreras" userId="230c61c5-7261-4366-8156-a307a1845b56" providerId="ADAL" clId="{740F18B2-8A2B-424A-9694-E24CB25ECF1A}" dt="2024-12-03T03:51:47.705" v="1063" actId="478"/>
          <ac:picMkLst>
            <pc:docMk/>
            <pc:sldMk cId="1633799724" sldId="294"/>
            <ac:picMk id="3" creationId="{549C1B50-53B3-AEE5-191D-7633710D9929}"/>
          </ac:picMkLst>
        </pc:picChg>
        <pc:picChg chg="add mod">
          <ac:chgData name="Bastian Contreras" userId="230c61c5-7261-4366-8156-a307a1845b56" providerId="ADAL" clId="{740F18B2-8A2B-424A-9694-E24CB25ECF1A}" dt="2024-12-03T03:52:02.645" v="1074" actId="1076"/>
          <ac:picMkLst>
            <pc:docMk/>
            <pc:sldMk cId="1633799724" sldId="294"/>
            <ac:picMk id="4" creationId="{3E84A60C-C575-6823-29F5-6BFDE4BF6942}"/>
          </ac:picMkLst>
        </pc:picChg>
        <pc:picChg chg="add mod">
          <ac:chgData name="Bastian Contreras" userId="230c61c5-7261-4366-8156-a307a1845b56" providerId="ADAL" clId="{740F18B2-8A2B-424A-9694-E24CB25ECF1A}" dt="2024-12-03T03:52:01.730" v="1073" actId="14100"/>
          <ac:picMkLst>
            <pc:docMk/>
            <pc:sldMk cId="1633799724" sldId="294"/>
            <ac:picMk id="5" creationId="{E7BBCC08-8D30-06CA-ECB1-4586C5F9BC13}"/>
          </ac:picMkLst>
        </pc:picChg>
        <pc:picChg chg="del">
          <ac:chgData name="Bastian Contreras" userId="230c61c5-7261-4366-8156-a307a1845b56" providerId="ADAL" clId="{740F18B2-8A2B-424A-9694-E24CB25ECF1A}" dt="2024-12-03T03:51:52.719" v="1066" actId="478"/>
          <ac:picMkLst>
            <pc:docMk/>
            <pc:sldMk cId="1633799724" sldId="294"/>
            <ac:picMk id="6" creationId="{230D3779-2266-5802-0E8D-870FFB2EFB86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53:12.935" v="1100" actId="1076"/>
        <pc:sldMkLst>
          <pc:docMk/>
          <pc:sldMk cId="3274436717" sldId="295"/>
        </pc:sldMkLst>
        <pc:picChg chg="add mod">
          <ac:chgData name="Bastian Contreras" userId="230c61c5-7261-4366-8156-a307a1845b56" providerId="ADAL" clId="{740F18B2-8A2B-424A-9694-E24CB25ECF1A}" dt="2024-12-03T03:53:06.463" v="1097" actId="14100"/>
          <ac:picMkLst>
            <pc:docMk/>
            <pc:sldMk cId="3274436717" sldId="295"/>
            <ac:picMk id="3" creationId="{17F3D8A5-2D0B-C19A-6704-2ABF9D17CC2D}"/>
          </ac:picMkLst>
        </pc:picChg>
        <pc:picChg chg="del">
          <ac:chgData name="Bastian Contreras" userId="230c61c5-7261-4366-8156-a307a1845b56" providerId="ADAL" clId="{740F18B2-8A2B-424A-9694-E24CB25ECF1A}" dt="2024-12-03T03:52:12.600" v="1076" actId="478"/>
          <ac:picMkLst>
            <pc:docMk/>
            <pc:sldMk cId="3274436717" sldId="295"/>
            <ac:picMk id="4" creationId="{2018B742-52A5-EE57-5795-6930B92E04CC}"/>
          </ac:picMkLst>
        </pc:picChg>
        <pc:picChg chg="del">
          <ac:chgData name="Bastian Contreras" userId="230c61c5-7261-4366-8156-a307a1845b56" providerId="ADAL" clId="{740F18B2-8A2B-424A-9694-E24CB25ECF1A}" dt="2024-12-03T03:52:13.218" v="1077" actId="478"/>
          <ac:picMkLst>
            <pc:docMk/>
            <pc:sldMk cId="3274436717" sldId="295"/>
            <ac:picMk id="5" creationId="{4D232DAC-B5E4-BFFB-E6F4-D3D802DB6079}"/>
          </ac:picMkLst>
        </pc:picChg>
        <pc:picChg chg="add mod">
          <ac:chgData name="Bastian Contreras" userId="230c61c5-7261-4366-8156-a307a1845b56" providerId="ADAL" clId="{740F18B2-8A2B-424A-9694-E24CB25ECF1A}" dt="2024-12-03T03:53:12.935" v="1100" actId="1076"/>
          <ac:picMkLst>
            <pc:docMk/>
            <pc:sldMk cId="3274436717" sldId="295"/>
            <ac:picMk id="6" creationId="{5BA5316D-4598-A584-2185-2FE79B1AA61D}"/>
          </ac:picMkLst>
        </pc:picChg>
        <pc:picChg chg="add mod">
          <ac:chgData name="Bastian Contreras" userId="230c61c5-7261-4366-8156-a307a1845b56" providerId="ADAL" clId="{740F18B2-8A2B-424A-9694-E24CB25ECF1A}" dt="2024-12-03T03:53:04.633" v="1096" actId="14100"/>
          <ac:picMkLst>
            <pc:docMk/>
            <pc:sldMk cId="3274436717" sldId="295"/>
            <ac:picMk id="7" creationId="{7915E3A3-30EA-F8F1-D2C0-6C05EBB6AE04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53:48.210" v="1114" actId="1076"/>
        <pc:sldMkLst>
          <pc:docMk/>
          <pc:sldMk cId="1719561425" sldId="296"/>
        </pc:sldMkLst>
        <pc:picChg chg="del">
          <ac:chgData name="Bastian Contreras" userId="230c61c5-7261-4366-8156-a307a1845b56" providerId="ADAL" clId="{740F18B2-8A2B-424A-9694-E24CB25ECF1A}" dt="2024-12-03T03:53:29.886" v="1102" actId="478"/>
          <ac:picMkLst>
            <pc:docMk/>
            <pc:sldMk cId="1719561425" sldId="296"/>
            <ac:picMk id="3" creationId="{9040FB4D-A11F-ECE4-C51C-7C86DC706B14}"/>
          </ac:picMkLst>
        </pc:picChg>
        <pc:picChg chg="add mod">
          <ac:chgData name="Bastian Contreras" userId="230c61c5-7261-4366-8156-a307a1845b56" providerId="ADAL" clId="{740F18B2-8A2B-424A-9694-E24CB25ECF1A}" dt="2024-12-03T03:53:48.210" v="1114" actId="1076"/>
          <ac:picMkLst>
            <pc:docMk/>
            <pc:sldMk cId="1719561425" sldId="296"/>
            <ac:picMk id="4" creationId="{3D5A3076-6AEE-D4A1-4033-4154F83F0619}"/>
          </ac:picMkLst>
        </pc:picChg>
        <pc:picChg chg="add mod">
          <ac:chgData name="Bastian Contreras" userId="230c61c5-7261-4366-8156-a307a1845b56" providerId="ADAL" clId="{740F18B2-8A2B-424A-9694-E24CB25ECF1A}" dt="2024-12-03T03:53:47.216" v="1113" actId="1076"/>
          <ac:picMkLst>
            <pc:docMk/>
            <pc:sldMk cId="1719561425" sldId="296"/>
            <ac:picMk id="5" creationId="{3EC5EBCC-E65D-A300-4F9E-AD84B35931CC}"/>
          </ac:picMkLst>
        </pc:picChg>
        <pc:picChg chg="del">
          <ac:chgData name="Bastian Contreras" userId="230c61c5-7261-4366-8156-a307a1845b56" providerId="ADAL" clId="{740F18B2-8A2B-424A-9694-E24CB25ECF1A}" dt="2024-12-03T03:53:32.044" v="1104" actId="478"/>
          <ac:picMkLst>
            <pc:docMk/>
            <pc:sldMk cId="1719561425" sldId="296"/>
            <ac:picMk id="6" creationId="{DE2D956D-7E74-0B6E-1BA9-28F179F7966A}"/>
          </ac:picMkLst>
        </pc:picChg>
        <pc:picChg chg="del">
          <ac:chgData name="Bastian Contreras" userId="230c61c5-7261-4366-8156-a307a1845b56" providerId="ADAL" clId="{740F18B2-8A2B-424A-9694-E24CB25ECF1A}" dt="2024-12-03T03:53:31.474" v="1103" actId="478"/>
          <ac:picMkLst>
            <pc:docMk/>
            <pc:sldMk cId="1719561425" sldId="296"/>
            <ac:picMk id="7" creationId="{EDDDF91D-3E7C-4C2B-372D-BB3624ED4EAC}"/>
          </ac:picMkLst>
        </pc:picChg>
      </pc:sldChg>
      <pc:sldChg chg="addSp delSp modSp add mod">
        <pc:chgData name="Bastian Contreras" userId="230c61c5-7261-4366-8156-a307a1845b56" providerId="ADAL" clId="{740F18B2-8A2B-424A-9694-E24CB25ECF1A}" dt="2024-12-03T03:54:09.776" v="1125" actId="1076"/>
        <pc:sldMkLst>
          <pc:docMk/>
          <pc:sldMk cId="3365725816" sldId="297"/>
        </pc:sldMkLst>
        <pc:picChg chg="add mod">
          <ac:chgData name="Bastian Contreras" userId="230c61c5-7261-4366-8156-a307a1845b56" providerId="ADAL" clId="{740F18B2-8A2B-424A-9694-E24CB25ECF1A}" dt="2024-12-03T03:54:09.776" v="1125" actId="1076"/>
          <ac:picMkLst>
            <pc:docMk/>
            <pc:sldMk cId="3365725816" sldId="297"/>
            <ac:picMk id="3" creationId="{FF3949EA-EF24-EE6E-DCC8-A89CCA4723B5}"/>
          </ac:picMkLst>
        </pc:picChg>
        <pc:picChg chg="del">
          <ac:chgData name="Bastian Contreras" userId="230c61c5-7261-4366-8156-a307a1845b56" providerId="ADAL" clId="{740F18B2-8A2B-424A-9694-E24CB25ECF1A}" dt="2024-12-03T03:53:57.170" v="1116" actId="478"/>
          <ac:picMkLst>
            <pc:docMk/>
            <pc:sldMk cId="3365725816" sldId="297"/>
            <ac:picMk id="4" creationId="{D053A2A3-C240-18CD-0098-8AC0F90873C1}"/>
          </ac:picMkLst>
        </pc:picChg>
        <pc:picChg chg="del">
          <ac:chgData name="Bastian Contreras" userId="230c61c5-7261-4366-8156-a307a1845b56" providerId="ADAL" clId="{740F18B2-8A2B-424A-9694-E24CB25ECF1A}" dt="2024-12-03T03:53:57.989" v="1117" actId="478"/>
          <ac:picMkLst>
            <pc:docMk/>
            <pc:sldMk cId="3365725816" sldId="297"/>
            <ac:picMk id="5" creationId="{9D996299-6E6C-EE08-1343-362A8C2ED2D6}"/>
          </ac:picMkLst>
        </pc:picChg>
        <pc:picChg chg="add mod">
          <ac:chgData name="Bastian Contreras" userId="230c61c5-7261-4366-8156-a307a1845b56" providerId="ADAL" clId="{740F18B2-8A2B-424A-9694-E24CB25ECF1A}" dt="2024-12-03T03:54:08.486" v="1124" actId="1076"/>
          <ac:picMkLst>
            <pc:docMk/>
            <pc:sldMk cId="3365725816" sldId="297"/>
            <ac:picMk id="6" creationId="{45E5F907-2BC8-D746-BED0-1132A673AD3C}"/>
          </ac:picMkLst>
        </pc:picChg>
      </pc:sldChg>
      <pc:sldChg chg="delSp modSp add mod setBg delDesignElem">
        <pc:chgData name="Bastian Contreras" userId="230c61c5-7261-4366-8156-a307a1845b56" providerId="ADAL" clId="{740F18B2-8A2B-424A-9694-E24CB25ECF1A}" dt="2024-12-03T03:56:01.372" v="1332" actId="20577"/>
        <pc:sldMkLst>
          <pc:docMk/>
          <pc:sldMk cId="1192632379" sldId="298"/>
        </pc:sldMkLst>
        <pc:spChg chg="mod">
          <ac:chgData name="Bastian Contreras" userId="230c61c5-7261-4366-8156-a307a1845b56" providerId="ADAL" clId="{740F18B2-8A2B-424A-9694-E24CB25ECF1A}" dt="2024-12-03T03:54:37.576" v="1130" actId="122"/>
          <ac:spMkLst>
            <pc:docMk/>
            <pc:sldMk cId="1192632379" sldId="298"/>
            <ac:spMk id="2" creationId="{274D65B7-EE9C-70C7-3D45-42FD8958FC08}"/>
          </ac:spMkLst>
        </pc:spChg>
        <pc:spChg chg="mod">
          <ac:chgData name="Bastian Contreras" userId="230c61c5-7261-4366-8156-a307a1845b56" providerId="ADAL" clId="{740F18B2-8A2B-424A-9694-E24CB25ECF1A}" dt="2024-12-03T03:56:01.372" v="1332" actId="20577"/>
          <ac:spMkLst>
            <pc:docMk/>
            <pc:sldMk cId="1192632379" sldId="298"/>
            <ac:spMk id="3" creationId="{D0ED0341-0EF0-C353-1DD8-5837F81887AC}"/>
          </ac:spMkLst>
        </pc:spChg>
        <pc:spChg chg="del">
          <ac:chgData name="Bastian Contreras" userId="230c61c5-7261-4366-8156-a307a1845b56" providerId="ADAL" clId="{740F18B2-8A2B-424A-9694-E24CB25ECF1A}" dt="2024-12-03T03:54:23.464" v="1127"/>
          <ac:spMkLst>
            <pc:docMk/>
            <pc:sldMk cId="1192632379" sldId="298"/>
            <ac:spMk id="8" creationId="{E7016D17-6BB8-4F79-0B15-5A47F5C73AD8}"/>
          </ac:spMkLst>
        </pc:spChg>
        <pc:spChg chg="del">
          <ac:chgData name="Bastian Contreras" userId="230c61c5-7261-4366-8156-a307a1845b56" providerId="ADAL" clId="{740F18B2-8A2B-424A-9694-E24CB25ECF1A}" dt="2024-12-03T03:54:23.464" v="1127"/>
          <ac:spMkLst>
            <pc:docMk/>
            <pc:sldMk cId="1192632379" sldId="298"/>
            <ac:spMk id="10" creationId="{64DA9CA5-EF97-5460-C36F-D3A99A4886D7}"/>
          </ac:spMkLst>
        </pc:spChg>
      </pc:sldChg>
      <pc:sldChg chg="addSp delSp modSp add mod">
        <pc:chgData name="Bastian Contreras" userId="230c61c5-7261-4366-8156-a307a1845b56" providerId="ADAL" clId="{740F18B2-8A2B-424A-9694-E24CB25ECF1A}" dt="2024-12-03T03:56:30.436" v="1367" actId="5793"/>
        <pc:sldMkLst>
          <pc:docMk/>
          <pc:sldMk cId="734156365" sldId="299"/>
        </pc:sldMkLst>
        <pc:spChg chg="mod">
          <ac:chgData name="Bastian Contreras" userId="230c61c5-7261-4366-8156-a307a1845b56" providerId="ADAL" clId="{740F18B2-8A2B-424A-9694-E24CB25ECF1A}" dt="2024-12-03T03:56:30.436" v="1367" actId="5793"/>
          <ac:spMkLst>
            <pc:docMk/>
            <pc:sldMk cId="734156365" sldId="299"/>
            <ac:spMk id="2" creationId="{658DE988-1683-B47C-DCD5-BA6D61D4832A}"/>
          </ac:spMkLst>
        </pc:spChg>
        <pc:spChg chg="del">
          <ac:chgData name="Bastian Contreras" userId="230c61c5-7261-4366-8156-a307a1845b56" providerId="ADAL" clId="{740F18B2-8A2B-424A-9694-E24CB25ECF1A}" dt="2024-12-03T03:56:21.702" v="1361" actId="478"/>
          <ac:spMkLst>
            <pc:docMk/>
            <pc:sldMk cId="734156365" sldId="299"/>
            <ac:spMk id="3" creationId="{462F4B41-0012-52C2-76B7-E65DDCC1608B}"/>
          </ac:spMkLst>
        </pc:spChg>
        <pc:spChg chg="add del mod">
          <ac:chgData name="Bastian Contreras" userId="230c61c5-7261-4366-8156-a307a1845b56" providerId="ADAL" clId="{740F18B2-8A2B-424A-9694-E24CB25ECF1A}" dt="2024-12-03T03:56:23.997" v="1362" actId="478"/>
          <ac:spMkLst>
            <pc:docMk/>
            <pc:sldMk cId="734156365" sldId="299"/>
            <ac:spMk id="5" creationId="{84A94F4D-D1F9-082F-9D2E-A607097260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8175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69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61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9811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353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4662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760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3869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271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470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021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774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891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4268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279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5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71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261209-D807-4DA2-8276-DDFABA621318}" type="datetimeFigureOut">
              <a:rPr lang="es-CL" smtClean="0"/>
              <a:t>03/12/2024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74901ED-BDCF-4BA3-8A9C-0C39C3906A3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2697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04AED1-7374-D981-F5F9-13D3C008C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s-ES" sz="6600"/>
              <a:t>Sistema unidad territorial</a:t>
            </a:r>
            <a:endParaRPr lang="es-CL" sz="6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C9297E-228E-9940-9563-A8274BFBD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r>
              <a:rPr lang="es-ES" sz="2800">
                <a:solidFill>
                  <a:srgbClr val="E6E6E6"/>
                </a:solidFill>
              </a:rPr>
              <a:t>Capacitación usuarios</a:t>
            </a:r>
            <a:endParaRPr lang="es-CL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2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65A57F-7FF0-7B32-26BB-2138A0DB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718253-7301-6666-D3FE-2F3A0C732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4AD65A-20C7-73D9-41C7-FD391EDB1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4ACD5B-366E-8792-5AF5-EBDFE5A7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BFD2D9A0-8EA3-152A-EB77-7DBF2EFD922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73446" y="1675051"/>
            <a:ext cx="7845108" cy="4261105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0609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E5F81-DE03-1DA8-CF5E-5BFCAC45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815427-33DF-B400-A1CE-99987F0E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AA27C4-2BB5-4303-0094-835394DA2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F87CE3-0DB3-97E3-BED6-134DE048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22.png">
            <a:extLst>
              <a:ext uri="{FF2B5EF4-FFF2-40B4-BE49-F238E27FC236}">
                <a16:creationId xmlns:a16="http://schemas.microsoft.com/office/drawing/2014/main" id="{AEEB3351-50E6-9A7F-25D5-26426C36B58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92045" y="2191352"/>
            <a:ext cx="8607910" cy="2727158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47862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8CC27-8D2D-9270-2D11-5A10F265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873F7E-2259-FF18-C2B2-8B227FD97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C23F3C-AE32-83DC-6C06-77F8C82FB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AA4567-FC10-0529-C426-A6C723A17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3FBBB4A4-D416-3B53-2851-166AE97FDB1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12223" y="1790298"/>
            <a:ext cx="8167554" cy="4090737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52322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E1023-9C84-165B-F528-837E59212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A80572-0042-7091-E7B4-D825A8788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453AFE-E428-037E-B3AE-BAC1DCE5A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C76BCE-9E9E-B89D-7B36-38B64268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683FA049-6C91-9AF5-BBE1-48ACBE921C9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756092" y="2270839"/>
            <a:ext cx="8995327" cy="2709164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91764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E92DC-FA85-0F8A-FC5B-CD22B711E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15076E-F2C1-9CA2-A2E6-1F98EDE7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5ACCC4-A647-6EAC-D2E8-661B0ADF1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D1B74C-82E7-3110-7364-FF5D37B1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20.png">
            <a:extLst>
              <a:ext uri="{FF2B5EF4-FFF2-40B4-BE49-F238E27FC236}">
                <a16:creationId xmlns:a16="http://schemas.microsoft.com/office/drawing/2014/main" id="{8A6C6FC6-C1C2-AD1B-EF3B-CEF5E712036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8042" y="1965224"/>
            <a:ext cx="7695916" cy="390618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65465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F5AF4-74A5-394D-816D-DABA7ED1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D0F92F-BB7F-2E3F-3E24-44E0FA1B0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9C10D9B-C152-6115-9BB4-8D4FFA91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CC2D22-5742-BA44-03EA-EAB2C0EC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3.png">
            <a:extLst>
              <a:ext uri="{FF2B5EF4-FFF2-40B4-BE49-F238E27FC236}">
                <a16:creationId xmlns:a16="http://schemas.microsoft.com/office/drawing/2014/main" id="{EC5423B6-638A-C27F-803B-30A58BAA8FD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51275" y="2270839"/>
            <a:ext cx="8889449" cy="2782063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0718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4C9EC-3E7D-2F6B-45B7-D8802F62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8333A4-3798-ECE6-B469-83C1816FB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D05078-6CD4-BEDE-BBB9-EFB0220B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928B11-3F4F-BF57-4090-EB857BD1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.png">
            <a:extLst>
              <a:ext uri="{FF2B5EF4-FFF2-40B4-BE49-F238E27FC236}">
                <a16:creationId xmlns:a16="http://schemas.microsoft.com/office/drawing/2014/main" id="{1AC4AD89-6437-8B3C-B590-22C0BB09AA2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39485" y="1733549"/>
            <a:ext cx="8177180" cy="409936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98485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2EB62-6FE2-1C79-594E-37AE21728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6F8703-9B92-1310-3B84-0C37FF89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98E0F6-4CDB-1F67-D30A-20BE0CEEA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5BFA9F-AA89-1EA0-E1BA-DFCE545A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6ADE8348-58CA-C956-C199-297F9FABFB5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710119" y="1914932"/>
            <a:ext cx="7734417" cy="385685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14.png">
            <a:extLst>
              <a:ext uri="{FF2B5EF4-FFF2-40B4-BE49-F238E27FC236}">
                <a16:creationId xmlns:a16="http://schemas.microsoft.com/office/drawing/2014/main" id="{E1DA61FD-43D3-03F0-B287-265118AE7B9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79753" y="3557610"/>
            <a:ext cx="2266950" cy="5715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2639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492457-9E3D-E3D7-4C82-D8EC45AB3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F8AAE4-1822-3C34-7D3A-A71B9A7F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D645B2-D1F1-8DF1-39AD-2D15B6A0B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500244-7B8F-81F8-EDF8-4B89176F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16DBADCF-3570-778A-3C60-A0442B772E5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48385" y="1944654"/>
            <a:ext cx="8339404" cy="36765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1070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7C0C6-78B8-E5E8-4083-465F75D2C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C54F3D-842D-3711-8CD0-534EEE6E0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47966C-FF93-4FCD-1B92-D7C2E99F8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4C99B4-68ED-6BA6-825F-70533537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10.png">
            <a:extLst>
              <a:ext uri="{FF2B5EF4-FFF2-40B4-BE49-F238E27FC236}">
                <a16:creationId xmlns:a16="http://schemas.microsoft.com/office/drawing/2014/main" id="{1D26EDDA-A764-2668-B49E-27AD1C857DE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0235" y="2762116"/>
            <a:ext cx="7821045" cy="150741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7666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ACF8E5-B893-7AFE-B30A-D753D5FB5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70EB654-11B9-A276-64E1-E5C8C1AC7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0DC8EDB-247E-A614-D837-3C771324D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CF5915-C230-84C7-804A-FB829E43E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temas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673635-2DDB-FA7A-2209-2FCD8AD9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8"/>
            <a:ext cx="9905998" cy="3124201"/>
          </a:xfrm>
        </p:spPr>
        <p:txBody>
          <a:bodyPr>
            <a:normAutofit/>
          </a:bodyPr>
          <a:lstStyle/>
          <a:p>
            <a:r>
              <a:rPr lang="es-ES" sz="1800" dirty="0"/>
              <a:t>Accesos por perfil administrador, junta de vecinos y vecino</a:t>
            </a:r>
          </a:p>
          <a:p>
            <a:r>
              <a:rPr lang="es-ES" sz="1800" dirty="0"/>
              <a:t>Principales ventanas – funcionalidades por perfil administrador, junta de vecinos y vecino</a:t>
            </a:r>
          </a:p>
          <a:p>
            <a:r>
              <a:rPr lang="es-ES" sz="1800" dirty="0"/>
              <a:t>Manuales de usuarios </a:t>
            </a:r>
          </a:p>
        </p:txBody>
      </p:sp>
    </p:spTree>
    <p:extLst>
      <p:ext uri="{BB962C8B-B14F-4D97-AF65-F5344CB8AC3E}">
        <p14:creationId xmlns:p14="http://schemas.microsoft.com/office/powerpoint/2010/main" val="367674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AF5F17-675B-0E00-B556-11EE85BF1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D8EEDB-0A78-854A-3DAF-E2ACC12B9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E41419-59EB-DEC5-760A-0CB05D08A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EFD579-C0EB-201B-9306-42A2F376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E98F4681-5993-8ECF-44A1-FDAE343A3DF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44846" y="2003552"/>
            <a:ext cx="8302308" cy="381203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50337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673BA-B6F2-609C-79B4-8BF8C005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15BC12-0C15-859E-F2D0-2F8650F3A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A39EEB3-5777-802E-1BD2-4A9B89010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E2638E-D397-CB3B-18A4-01AF55B4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15.png">
            <a:extLst>
              <a:ext uri="{FF2B5EF4-FFF2-40B4-BE49-F238E27FC236}">
                <a16:creationId xmlns:a16="http://schemas.microsoft.com/office/drawing/2014/main" id="{39907707-CDBD-B353-88D9-2F7A1772C86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855908" y="1880108"/>
            <a:ext cx="6119495" cy="42037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12.png">
            <a:extLst>
              <a:ext uri="{FF2B5EF4-FFF2-40B4-BE49-F238E27FC236}">
                <a16:creationId xmlns:a16="http://schemas.microsoft.com/office/drawing/2014/main" id="{B14015A1-9980-BBC8-2C3A-0215D79C32E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959292" y="3891573"/>
            <a:ext cx="1781175" cy="5715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682960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297A5F-A0A9-B48B-068D-0781F18D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C39E2-A164-A9DF-1316-5F5811235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3A9E7DA-C90D-83E7-3DBB-BB12E3384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408FA6-FEF8-6EF9-36CF-65648A49E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F5E4F-C923-F1BE-DC19-A9672DA4D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En las siguientes imágenes se pueden apreciar las principales funcionalidades del perfil junta de vecinos.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00270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090B1-2FE4-D91A-248C-CF0DE43D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AC9C29-44CC-D4E3-E664-8BCD8E3AC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BE74A8-497A-3238-08BF-264135A20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14334A-4F53-A5B0-FDFA-8B4482A1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11" name="image1.png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434F3AD-B507-4F67-31F1-542FD42567D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00914" y="2385209"/>
            <a:ext cx="4845368" cy="3351447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12" name="image4.png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ECD2FBB-0114-21C0-9ECE-3667BF1F6EF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94412" y="3519244"/>
            <a:ext cx="5736657" cy="87950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4256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AE2A0-C083-FFE2-46DC-E5FC99446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ECC2567-CC94-C0E9-2251-DBDFD8C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6F3B86-1ED9-3537-AE74-9FB482A7F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1E533C-8353-6091-5B3E-8D57BC94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27.png">
            <a:extLst>
              <a:ext uri="{FF2B5EF4-FFF2-40B4-BE49-F238E27FC236}">
                <a16:creationId xmlns:a16="http://schemas.microsoft.com/office/drawing/2014/main" id="{33E6F400-F8C9-58A8-F3E3-4AB3634B0B4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90887" y="1939607"/>
            <a:ext cx="6810225" cy="4085808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63749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3F41D-2E43-3B09-0CEF-A3F432303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429DC-68AB-30B1-A209-A632D2D0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FD23CC-CA31-4721-DB59-C8301EBF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A1B17D-C5CB-9E7A-8E1F-2D0BC4FA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53DB6E66-4E6E-C93D-1EB3-ABD8BE6E20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54475" y="2072373"/>
            <a:ext cx="7907672" cy="387604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94590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324AF-CB5E-9F46-CC0C-BBDBDC08F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00AFFC-A8DB-60BB-FB1E-D89DAE2F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582F303-1A78-A1E0-4785-493D1284A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059E4A-21DA-2043-4A8A-C1829BEF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26.png">
            <a:extLst>
              <a:ext uri="{FF2B5EF4-FFF2-40B4-BE49-F238E27FC236}">
                <a16:creationId xmlns:a16="http://schemas.microsoft.com/office/drawing/2014/main" id="{B02D19E6-EE51-BC14-4F15-731D7EE26E6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41620" y="2360677"/>
            <a:ext cx="6905583" cy="138355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7.png">
            <a:extLst>
              <a:ext uri="{FF2B5EF4-FFF2-40B4-BE49-F238E27FC236}">
                <a16:creationId xmlns:a16="http://schemas.microsoft.com/office/drawing/2014/main" id="{95F06E85-76E0-8BA6-57BB-7030B5CCE4F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34663" y="3935797"/>
            <a:ext cx="6119495" cy="24130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3528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31E2D-25C7-7FA7-2E75-3212EEF6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1E0162-8DF5-0E00-6E73-11C14640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B3F167-065C-D601-E23D-539996054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47249-136F-F777-F95C-F67B543C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24.png">
            <a:extLst>
              <a:ext uri="{FF2B5EF4-FFF2-40B4-BE49-F238E27FC236}">
                <a16:creationId xmlns:a16="http://schemas.microsoft.com/office/drawing/2014/main" id="{19624452-5E74-C6A8-0F83-F0C717CE7CF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34664" y="2162516"/>
            <a:ext cx="6119495" cy="10160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20.png">
            <a:extLst>
              <a:ext uri="{FF2B5EF4-FFF2-40B4-BE49-F238E27FC236}">
                <a16:creationId xmlns:a16="http://schemas.microsoft.com/office/drawing/2014/main" id="{4836D0C9-E4D3-76C0-84E7-9A9F1219344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34663" y="3246655"/>
            <a:ext cx="6119495" cy="31750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528633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6837C6-2726-CAF5-C48C-BD9529765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A5529E-028A-0ED8-D7E9-4B4327E58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9A4E3C-6BAE-C767-C9D6-06E242EF3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CCECC8-F5C8-A481-001B-6646CC669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21.png">
            <a:extLst>
              <a:ext uri="{FF2B5EF4-FFF2-40B4-BE49-F238E27FC236}">
                <a16:creationId xmlns:a16="http://schemas.microsoft.com/office/drawing/2014/main" id="{7A424B12-5EDC-7619-4883-C6463C2D25F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33082" y="2142236"/>
            <a:ext cx="7616508" cy="360019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6" name="image16.png">
            <a:extLst>
              <a:ext uri="{FF2B5EF4-FFF2-40B4-BE49-F238E27FC236}">
                <a16:creationId xmlns:a16="http://schemas.microsoft.com/office/drawing/2014/main" id="{C2DD3B75-A295-B26F-202B-B4A86333E26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65313" y="3713734"/>
            <a:ext cx="2219325" cy="4572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487798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6D3B7-5148-C37F-0C68-98F5BF18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681ED7C-92F3-4D4E-4EFC-B21F62D2F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44905F-65B6-AD73-A0FF-EBF77265A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9FF747-2F04-FE4C-F881-3C929B97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3.png">
            <a:extLst>
              <a:ext uri="{FF2B5EF4-FFF2-40B4-BE49-F238E27FC236}">
                <a16:creationId xmlns:a16="http://schemas.microsoft.com/office/drawing/2014/main" id="{6B95F14C-D195-C7AF-29C9-0C034716CCF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15921" y="2947986"/>
            <a:ext cx="1581150" cy="962025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19.png">
            <a:extLst>
              <a:ext uri="{FF2B5EF4-FFF2-40B4-BE49-F238E27FC236}">
                <a16:creationId xmlns:a16="http://schemas.microsoft.com/office/drawing/2014/main" id="{1A5F8DD8-4C4F-8821-ED33-04B980FFB14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819332" y="2110916"/>
            <a:ext cx="6119495" cy="30099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97280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516CF6-82A2-3BB1-1A3A-46BE55FF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A663CE-B77B-7E88-FA2F-1B8CE1AC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DBCDDBC-1505-9B17-CF24-5FD4A7DBE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10DE5D-C074-B1B7-9192-E49C7CE0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Accesos administradores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5191F-227A-9A05-62A1-9EEA0A992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Navegador principal</a:t>
            </a:r>
          </a:p>
          <a:p>
            <a:pPr lvl="1"/>
            <a:r>
              <a:rPr lang="es-ES" dirty="0"/>
              <a:t>Dashboard</a:t>
            </a:r>
          </a:p>
          <a:p>
            <a:pPr lvl="1"/>
            <a:r>
              <a:rPr lang="es-ES" dirty="0"/>
              <a:t>Junta de Vecinos</a:t>
            </a:r>
          </a:p>
          <a:p>
            <a:pPr lvl="2"/>
            <a:r>
              <a:rPr lang="es-ES" dirty="0"/>
              <a:t>Lista Junta de Vecinos</a:t>
            </a:r>
          </a:p>
          <a:p>
            <a:pPr lvl="2"/>
            <a:r>
              <a:rPr lang="es-ES" dirty="0"/>
              <a:t>Lista Perfiles Junta Vecinos</a:t>
            </a:r>
            <a:endParaRPr lang="es-CL" dirty="0"/>
          </a:p>
        </p:txBody>
      </p:sp>
      <p:pic>
        <p:nvPicPr>
          <p:cNvPr id="5" name="image13.png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C45B689-8447-EB8D-27E1-F5A46F38732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04517" y="3194304"/>
            <a:ext cx="6016339" cy="161544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06894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DF066-A7C5-A71C-BFF5-06DDCF8F2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DFD1F0-E2FD-A5BF-C291-E5F9BEC6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B98510-863A-368A-D2FA-78EEC6AAB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CCD89-9B7A-B25E-A9AA-19794C23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11.png">
            <a:extLst>
              <a:ext uri="{FF2B5EF4-FFF2-40B4-BE49-F238E27FC236}">
                <a16:creationId xmlns:a16="http://schemas.microsoft.com/office/drawing/2014/main" id="{A8801DEE-1695-2B2F-27A2-39A6DE9B9E4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49005" y="3720599"/>
            <a:ext cx="1665795" cy="562547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6" name="image28.png">
            <a:extLst>
              <a:ext uri="{FF2B5EF4-FFF2-40B4-BE49-F238E27FC236}">
                <a16:creationId xmlns:a16="http://schemas.microsoft.com/office/drawing/2014/main" id="{325FE7DD-672D-9129-59AB-F2B0E1C9FFB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85371" y="2032000"/>
            <a:ext cx="5462905" cy="37084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16102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26860-6FBE-9B60-5AF6-AFBED10D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5C8E92-016A-82A7-9BED-FDABF9BBF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55542F-FCAF-4717-2825-EE069BF9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226C9F-753B-7650-C083-2CE4FBCA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3E84A60C-C575-6823-29F5-6BFDE4BF694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41413" y="3593591"/>
            <a:ext cx="2619375" cy="885825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17.png">
            <a:extLst>
              <a:ext uri="{FF2B5EF4-FFF2-40B4-BE49-F238E27FC236}">
                <a16:creationId xmlns:a16="http://schemas.microsoft.com/office/drawing/2014/main" id="{E7BBCC08-8D30-06CA-ECB1-4586C5F9BC1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85106" y="2111690"/>
            <a:ext cx="7455790" cy="400564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3379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4CEA9-829F-B08F-8167-7F4DBAD3B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F9ECFE-2C58-2BA9-4C62-ED5D14C1C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55CB45-0601-585C-46D6-B69B1155D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3F473D-864F-38B2-5470-D27897B9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10.png">
            <a:extLst>
              <a:ext uri="{FF2B5EF4-FFF2-40B4-BE49-F238E27FC236}">
                <a16:creationId xmlns:a16="http://schemas.microsoft.com/office/drawing/2014/main" id="{17F3D8A5-2D0B-C19A-6704-2ABF9D17CC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76517" y="2177034"/>
            <a:ext cx="4818444" cy="192862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6" name="image25.png">
            <a:extLst>
              <a:ext uri="{FF2B5EF4-FFF2-40B4-BE49-F238E27FC236}">
                <a16:creationId xmlns:a16="http://schemas.microsoft.com/office/drawing/2014/main" id="{5BA5316D-4598-A584-2185-2FE79B1AA61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89504" y="2177034"/>
            <a:ext cx="6017419" cy="407136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7" name="image22.png">
            <a:extLst>
              <a:ext uri="{FF2B5EF4-FFF2-40B4-BE49-F238E27FC236}">
                <a16:creationId xmlns:a16="http://schemas.microsoft.com/office/drawing/2014/main" id="{7915E3A3-30EA-F8F1-D2C0-6C05EBB6AE0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76517" y="4497911"/>
            <a:ext cx="4818443" cy="1750489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27443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BF7727-B9BB-0C88-2CA9-1FB8905B1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D0A469-E8B8-BF91-7AB9-B49CD0339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4826088-DDEB-BEC3-56C2-20F810B2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7C8E75-237F-DDFD-854B-28D76FE8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3D5A3076-6AEE-D4A1-4033-4154F83F061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94804" y="3017600"/>
            <a:ext cx="5330508" cy="190187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9.png">
            <a:extLst>
              <a:ext uri="{FF2B5EF4-FFF2-40B4-BE49-F238E27FC236}">
                <a16:creationId xmlns:a16="http://schemas.microsoft.com/office/drawing/2014/main" id="{3EC5EBCC-E65D-A300-4F9E-AD84B35931C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266689" y="2511886"/>
            <a:ext cx="5248656" cy="317568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719561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70DFA-091B-77EF-C368-AC38AC3B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426825-9855-1F56-16C1-8C36C5A23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22B98A-4F9B-4EE1-307F-AE53392EB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05A804-B1B8-0543-AF55-FB7FB84E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</a:t>
            </a:r>
            <a:br>
              <a:rPr lang="es-ES" dirty="0">
                <a:solidFill>
                  <a:srgbClr val="BFBFBF"/>
                </a:solidFill>
              </a:rPr>
            </a:br>
            <a:r>
              <a:rPr lang="es-ES" dirty="0">
                <a:solidFill>
                  <a:srgbClr val="BFBFBF"/>
                </a:solidFill>
              </a:rPr>
              <a:t>junta de vecinos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FF3949EA-EF24-EE6E-DCC8-A89CCA4723B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34663" y="2284652"/>
            <a:ext cx="6119495" cy="5588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6" name="image23.png">
            <a:extLst>
              <a:ext uri="{FF2B5EF4-FFF2-40B4-BE49-F238E27FC236}">
                <a16:creationId xmlns:a16="http://schemas.microsoft.com/office/drawing/2014/main" id="{45E5F907-2BC8-D746-BED0-1132A673AD3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34664" y="3180158"/>
            <a:ext cx="6119495" cy="27432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65725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FBB62-53D3-9EC2-7DF2-690FD5088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F8719-1ED8-4276-15CB-B40B71BCB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8AE2E1-0BB2-7F96-3769-A5EDD2AA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C58313-B62B-9575-11B8-C51B75DD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8F774A-52CE-F98D-3DFA-9117CE56D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En las siguientes imágenes se pueden apreciar las principales funcionalidades del perfil vecino.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3756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FFE5A-C694-FA96-5B96-EA356B1C7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B2BE7-A31B-C4BF-41D1-692625BB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0A8151-1313-3C99-6717-6D0CED02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0FEE39-EC68-020A-A56E-CB3E2927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852C6958-762A-C6DC-851C-905A46B433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95997" y="2127439"/>
            <a:ext cx="9000006" cy="334933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2621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84D08-BD42-9B13-F91C-CF6C689EF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7BE667-3AA3-E865-4AE1-AD13CB416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E9FB00-6C6A-D431-3FDA-D15B790E8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48AB15-C301-95B7-6009-8FB25131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6" name="image9.png">
            <a:extLst>
              <a:ext uri="{FF2B5EF4-FFF2-40B4-BE49-F238E27FC236}">
                <a16:creationId xmlns:a16="http://schemas.microsoft.com/office/drawing/2014/main" id="{09D87213-02CF-19A9-54B0-E08256B2608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67471" y="2073124"/>
            <a:ext cx="7853881" cy="371807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52745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5A439-F037-518B-BE93-24365765E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4A395E-BCA4-8DE5-3FBE-5BD65F0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79535E-6C12-E0E0-4AD7-722746820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17E9C7-DB68-0250-5A60-3C3FA5D0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FC4396B7-ECF3-5F39-ABF2-15E57B1C81F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4731" y="1939023"/>
            <a:ext cx="7342538" cy="3614754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01110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BBF39-79B8-82B0-E6DF-C9AF14A5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E42757-16BA-2CFB-F1D8-18FA3DEF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311FFF-453D-8C3B-B159-C7E39032B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96E264-8137-ACE9-619A-9E98CFF5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2C6877E1-1623-0416-04A9-A409938D3C2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15447" y="2026932"/>
            <a:ext cx="8157929" cy="3419308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0367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90337C-EDB0-DDD6-71A3-7DAE91DEE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Accesos junta de vecinos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7AACD5-8760-1819-7437-8CEA4A94A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Navegador principal</a:t>
            </a:r>
          </a:p>
          <a:p>
            <a:pPr lvl="1"/>
            <a:r>
              <a:rPr lang="es-ES" dirty="0"/>
              <a:t>Dashboard</a:t>
            </a:r>
          </a:p>
          <a:p>
            <a:pPr lvl="1"/>
            <a:r>
              <a:rPr lang="es-ES" dirty="0"/>
              <a:t>Lista de vecinos</a:t>
            </a:r>
          </a:p>
          <a:p>
            <a:pPr lvl="1"/>
            <a:r>
              <a:rPr lang="es-ES" dirty="0"/>
              <a:t>Noticias</a:t>
            </a:r>
          </a:p>
          <a:p>
            <a:pPr lvl="1"/>
            <a:r>
              <a:rPr lang="es-ES" dirty="0"/>
              <a:t>Actividades</a:t>
            </a:r>
          </a:p>
          <a:p>
            <a:pPr lvl="1"/>
            <a:r>
              <a:rPr lang="es-ES" dirty="0"/>
              <a:t>Certificados</a:t>
            </a:r>
          </a:p>
          <a:p>
            <a:pPr lvl="1"/>
            <a:r>
              <a:rPr lang="es-ES" dirty="0"/>
              <a:t>proyectos</a:t>
            </a:r>
            <a:endParaRPr lang="es-CL" dirty="0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A0CE4D73-E08F-B5DE-DDF7-00109BBBFBC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298974" y="3664201"/>
            <a:ext cx="5616073" cy="72492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4260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75E8AC-83BE-C468-58BC-858C96B9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81F11-784B-19CE-C3F1-D0A08678A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DF224BF-8540-C27C-3097-F175BA43B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90DA1C-D6A0-2967-CA76-C1E0BA1D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10.png">
            <a:extLst>
              <a:ext uri="{FF2B5EF4-FFF2-40B4-BE49-F238E27FC236}">
                <a16:creationId xmlns:a16="http://schemas.microsoft.com/office/drawing/2014/main" id="{30E1513B-80E4-141B-87BB-45CB9291E83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39169" y="1955482"/>
            <a:ext cx="7713661" cy="38678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86208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DB6A4-16BE-D724-3FC6-8D5B48EC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ED8F1-5BBC-949F-4FAC-B0740BB36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426EBC-B3BB-CB84-91D9-D94521215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888128-504D-5957-4C16-63A0A00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276E87B6-BDD7-C63F-0857-2DC80BC4D88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54471" y="1862943"/>
            <a:ext cx="8283057" cy="389876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4642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21F86-ACE2-F19D-DD80-E2AC6494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2BC14A-214B-D085-411F-1243F645A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FD3DB2-5F50-2BED-F0AE-1EE239F7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0D95F5-5B93-0A5D-E3D8-609C95965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vecino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5.png">
            <a:extLst>
              <a:ext uri="{FF2B5EF4-FFF2-40B4-BE49-F238E27FC236}">
                <a16:creationId xmlns:a16="http://schemas.microsoft.com/office/drawing/2014/main" id="{0E559115-6CAE-1917-54E2-8915493FE05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318643" y="1675051"/>
            <a:ext cx="7551537" cy="4150561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38064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CB46-2EEF-DCE8-CB2D-2EF37F67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D65B7-EE9C-70C7-3D45-42FD8958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Manuales de usuarios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ED0341-0EF0-C353-1DD8-5837F8188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9831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Los manuales de usuario se encuentran disponible en los siguientes documentos</a:t>
            </a:r>
          </a:p>
          <a:p>
            <a:endParaRPr lang="es-ES" dirty="0"/>
          </a:p>
          <a:p>
            <a:r>
              <a:rPr lang="es-ES" dirty="0"/>
              <a:t>Manual de Usuario Sistema Unidad Territorial [Administrador]</a:t>
            </a:r>
          </a:p>
          <a:p>
            <a:r>
              <a:rPr lang="es-ES" dirty="0"/>
              <a:t>Manual de Usuario Sistema Unidad Territorial [Junta Vecino]</a:t>
            </a:r>
          </a:p>
          <a:p>
            <a:r>
              <a:rPr lang="es-ES" dirty="0"/>
              <a:t>Manual de Usuario Sistema Unidad Territorial [Vecino]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92632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13410-1E0A-DE8A-256D-66123A68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DE988-1683-B47C-DCD5-BA6D61D4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96274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sz="3200" dirty="0"/>
              <a:t>Despedida y agradecimientos…</a:t>
            </a:r>
          </a:p>
        </p:txBody>
      </p:sp>
    </p:spTree>
    <p:extLst>
      <p:ext uri="{BB962C8B-B14F-4D97-AF65-F5344CB8AC3E}">
        <p14:creationId xmlns:p14="http://schemas.microsoft.com/office/powerpoint/2010/main" val="73415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8CF59-876A-F96E-07E3-811EA4B2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B4721C-45B8-A0B3-58E3-FE5AD6F6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70CFD4-FDC7-B263-75B8-4FD52E2D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64C07F-EFAE-0116-E053-5973401D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Accesos vecinos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27B03-0929-3CCC-AEC3-BAB275634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Navegador principal</a:t>
            </a:r>
          </a:p>
          <a:p>
            <a:pPr lvl="1"/>
            <a:r>
              <a:rPr lang="es-ES" dirty="0"/>
              <a:t>Dashboard</a:t>
            </a:r>
          </a:p>
          <a:p>
            <a:pPr lvl="1"/>
            <a:r>
              <a:rPr lang="es-ES" dirty="0"/>
              <a:t>Familia</a:t>
            </a:r>
          </a:p>
          <a:p>
            <a:pPr lvl="1"/>
            <a:r>
              <a:rPr lang="es-ES" dirty="0"/>
              <a:t>Actividades</a:t>
            </a:r>
          </a:p>
          <a:p>
            <a:pPr lvl="1"/>
            <a:r>
              <a:rPr lang="es-ES" dirty="0"/>
              <a:t>Certificados</a:t>
            </a:r>
          </a:p>
          <a:p>
            <a:pPr lvl="1"/>
            <a:r>
              <a:rPr lang="es-ES" dirty="0"/>
              <a:t>proyectos</a:t>
            </a:r>
            <a:endParaRPr lang="es-CL" dirty="0"/>
          </a:p>
        </p:txBody>
      </p:sp>
      <p:pic>
        <p:nvPicPr>
          <p:cNvPr id="5" name="image2.png" descr="Imagen que contiene Texto&#10;&#10;Descripción generada automáticamente">
            <a:extLst>
              <a:ext uri="{FF2B5EF4-FFF2-40B4-BE49-F238E27FC236}">
                <a16:creationId xmlns:a16="http://schemas.microsoft.com/office/drawing/2014/main" id="{A3182D03-F31D-FB88-1E7D-7616DF31D34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3586924"/>
            <a:ext cx="4795076" cy="81134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32214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0929B-F478-3D76-E823-D447C0E1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4FF9EF-D4CB-8E44-ACAB-68D576511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D40E4D-1859-9A86-2625-210FCB41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D3A1A9-03FE-6323-C874-BDBCD24F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B66A89-0A21-93A6-C1E9-0385228F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s-ES" dirty="0"/>
              <a:t>En las siguientes imágenes se pueden apreciar las principales funcionalidades del perfil administrador.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6070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0E999-94CE-9545-2E76-34E17EBF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08DC7A-0034-E1EB-56FA-8A9AFC63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F8215C-128B-0C0E-CFE4-E847DB0B8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DB547A-C3FF-0544-558D-23CE0FF6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E955C5AE-EF90-2351-C0DD-216E88C9A2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29119" y="1645786"/>
            <a:ext cx="6889199" cy="3206273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9" name="image9.png">
            <a:extLst>
              <a:ext uri="{FF2B5EF4-FFF2-40B4-BE49-F238E27FC236}">
                <a16:creationId xmlns:a16="http://schemas.microsoft.com/office/drawing/2014/main" id="{E386DC11-41F5-B5A6-1CB6-7C16FE4D9F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13972" y="5087191"/>
            <a:ext cx="6119495" cy="965200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8223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AFD2A-B23B-1FD0-4F67-79CD1A36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5DEDF4-BD01-814B-C092-DE7BC92BD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9F3F5EF-2D9D-0BC7-DDFE-642B677EE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C64ACA-A98B-4CEE-3FC9-2829E83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4" name="image18.png">
            <a:extLst>
              <a:ext uri="{FF2B5EF4-FFF2-40B4-BE49-F238E27FC236}">
                <a16:creationId xmlns:a16="http://schemas.microsoft.com/office/drawing/2014/main" id="{C543A368-A749-ABF1-6834-8A419DEE1EF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09438" y="1994408"/>
            <a:ext cx="7973124" cy="3885184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06884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2FC751-08CE-505F-7FF8-43A9272A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6855CD4-1E12-DAFA-5413-A00CA4EF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A5D2374-A20B-4BDF-63BC-AFFD4D41C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DEB602-4036-311D-5E24-47FA35CF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609600"/>
            <a:ext cx="11466576" cy="106545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rgbClr val="BFBFBF"/>
                </a:solidFill>
              </a:rPr>
              <a:t>Principales ventanas – funcionalidades administrador</a:t>
            </a:r>
            <a:endParaRPr lang="es-CL" dirty="0">
              <a:solidFill>
                <a:srgbClr val="BFBFBF"/>
              </a:solidFill>
            </a:endParaRPr>
          </a:p>
        </p:txBody>
      </p:sp>
      <p:pic>
        <p:nvPicPr>
          <p:cNvPr id="3" name="image21.png">
            <a:extLst>
              <a:ext uri="{FF2B5EF4-FFF2-40B4-BE49-F238E27FC236}">
                <a16:creationId xmlns:a16="http://schemas.microsoft.com/office/drawing/2014/main" id="{D6A9D4A9-7024-5BD6-171C-4707A3F5C96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35127" y="2114232"/>
            <a:ext cx="7808913" cy="3884232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  <p:pic>
        <p:nvPicPr>
          <p:cNvPr id="5" name="image11.png">
            <a:extLst>
              <a:ext uri="{FF2B5EF4-FFF2-40B4-BE49-F238E27FC236}">
                <a16:creationId xmlns:a16="http://schemas.microsoft.com/office/drawing/2014/main" id="{E86AEFDE-336A-54AB-4D1E-F09E79CB325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28172" y="3849428"/>
            <a:ext cx="1916780" cy="570446"/>
          </a:xfrm>
          <a:prstGeom prst="rect">
            <a:avLst/>
          </a:prstGeom>
          <a:ln w="12700">
            <a:solidFill>
              <a:srgbClr val="CCCCCC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28258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all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l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43</TotalTime>
  <Words>385</Words>
  <Application>Microsoft Office PowerPoint</Application>
  <PresentationFormat>Panorámica</PresentationFormat>
  <Paragraphs>74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7" baseType="lpstr">
      <vt:lpstr>Arial</vt:lpstr>
      <vt:lpstr>Century Gothic</vt:lpstr>
      <vt:lpstr>Malla</vt:lpstr>
      <vt:lpstr>Sistema unidad territorial</vt:lpstr>
      <vt:lpstr>temas</vt:lpstr>
      <vt:lpstr>Accesos administradores</vt:lpstr>
      <vt:lpstr>Accesos junta de vecinos</vt:lpstr>
      <vt:lpstr>Accesos vecinos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administrador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 junta de vecinos</vt:lpstr>
      <vt:lpstr>Principales ventanas – funcionalidades vecino</vt:lpstr>
      <vt:lpstr>Principales ventanas – funcionalidades vecino</vt:lpstr>
      <vt:lpstr>Principales ventanas – funcionalidades vecino</vt:lpstr>
      <vt:lpstr>Principales ventanas – funcionalidades vecino</vt:lpstr>
      <vt:lpstr>Principales ventanas – funcionalidades vecino</vt:lpstr>
      <vt:lpstr>Principales ventanas – funcionalidades vecino</vt:lpstr>
      <vt:lpstr>Principales ventanas – funcionalidades vecino</vt:lpstr>
      <vt:lpstr>Principales ventanas – funcionalidades vecino</vt:lpstr>
      <vt:lpstr>Manuales de usuarios </vt:lpstr>
      <vt:lpstr>Despedida y agradecimientos…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Bastian Contreras</dc:creator>
  <cp:lastModifiedBy>Bastian Contreras</cp:lastModifiedBy>
  <cp:revision>1</cp:revision>
  <dcterms:created xsi:type="dcterms:W3CDTF">2024-12-03T03:13:11Z</dcterms:created>
  <dcterms:modified xsi:type="dcterms:W3CDTF">2024-12-03T03:56:33Z</dcterms:modified>
</cp:coreProperties>
</file>